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notesSlides/notesSlide8.xml" ContentType="application/vnd.openxmlformats-officedocument.presentationml.notesSlide+xml"/>
  <Override PartName="/ppt/notesSlides/notesSlide20.xml" ContentType="application/vnd.openxmlformats-officedocument.presentationml.notesSlide+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tags/tag98.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ags/tag99.xml" ContentType="application/vnd.openxmlformats-officedocument.presentationml.tags+xml"/>
  <Override PartName="/ppt/notesSlides/notesSlide19.xml" ContentType="application/vnd.openxmlformats-officedocument.presentationml.notesSlide+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tags/tag1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55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E9DEB2-EE3D-4C78-9406-58EAB9F1DCF6}" type="datetimeFigureOut">
              <a:rPr lang="zh-CN" altLang="en-US" smtClean="0"/>
              <a:pPr/>
              <a:t>2023/4/30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5FC430-E73F-47D2-8803-D73D1AB14163}" type="slidenum">
              <a:rPr lang="zh-CN" altLang="en-US" smtClean="0"/>
              <a:pPr/>
              <a:t>‹#›</a:t>
            </a:fld>
            <a:endParaRPr lang="zh-CN" altLang="en-US"/>
          </a:p>
        </p:txBody>
      </p:sp>
    </p:spTree>
    <p:extLst>
      <p:ext uri="{BB962C8B-B14F-4D97-AF65-F5344CB8AC3E}">
        <p14:creationId xmlns:p14="http://schemas.microsoft.com/office/powerpoint/2010/main" xmlns="" val="3476611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DB27F804-6CD1-41AC-93A2-B0384D6F8F96}" type="slidenum">
              <a:rPr lang="zh-CN" altLang="en-US" b="0">
                <a:latin typeface="Arial" charset="0"/>
                <a:ea typeface="宋体" charset="-122"/>
              </a:rPr>
              <a:pPr eaLnBrk="1" hangingPunct="1"/>
              <a:t>2</a:t>
            </a:fld>
            <a:endParaRPr lang="en-US" altLang="zh-CN" b="0">
              <a:latin typeface="Arial" charset="0"/>
              <a:ea typeface="宋体" charset="-122"/>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45BD545A-C566-4CB0-95FC-7EE9165D82CD}" type="slidenum">
              <a:rPr lang="zh-CN" altLang="en-US" b="0">
                <a:latin typeface="Arial" charset="0"/>
                <a:ea typeface="宋体" charset="-122"/>
              </a:rPr>
              <a:pPr eaLnBrk="1" hangingPunct="1"/>
              <a:t>11</a:t>
            </a:fld>
            <a:endParaRPr lang="en-US" altLang="zh-CN" b="0">
              <a:latin typeface="Arial" charset="0"/>
              <a:ea typeface="宋体" charset="-122"/>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60188E3F-9CC1-4944-BC50-2D38CAF6D82A}" type="slidenum">
              <a:rPr lang="zh-CN" altLang="en-US" b="0">
                <a:latin typeface="Arial" charset="0"/>
                <a:ea typeface="宋体" charset="-122"/>
              </a:rPr>
              <a:pPr eaLnBrk="1" hangingPunct="1"/>
              <a:t>12</a:t>
            </a:fld>
            <a:endParaRPr lang="en-US" altLang="zh-CN" b="0">
              <a:latin typeface="Arial" charset="0"/>
              <a:ea typeface="宋体" charset="-122"/>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6308D1B4-9766-4934-B81F-99B23CECC13D}" type="slidenum">
              <a:rPr lang="zh-CN" altLang="en-US" b="0">
                <a:latin typeface="Arial" charset="0"/>
                <a:ea typeface="宋体" charset="-122"/>
              </a:rPr>
              <a:pPr eaLnBrk="1" hangingPunct="1"/>
              <a:t>13</a:t>
            </a:fld>
            <a:endParaRPr lang="en-US" altLang="zh-CN" b="0">
              <a:latin typeface="Arial" charset="0"/>
              <a:ea typeface="宋体" charset="-122"/>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C48D9A8D-943B-4988-B1F7-606F1AE93D57}" type="slidenum">
              <a:rPr lang="zh-CN" altLang="en-US" b="0">
                <a:latin typeface="Arial" charset="0"/>
                <a:ea typeface="宋体" charset="-122"/>
              </a:rPr>
              <a:pPr eaLnBrk="1" hangingPunct="1"/>
              <a:t>14</a:t>
            </a:fld>
            <a:endParaRPr lang="en-US" altLang="zh-CN" b="0">
              <a:latin typeface="Arial" charset="0"/>
              <a:ea typeface="宋体" charset="-122"/>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8C7D3FD9-7C9B-4AB4-BE4B-BDFC8DB6C388}" type="slidenum">
              <a:rPr lang="zh-CN" altLang="en-US" b="0">
                <a:latin typeface="Arial" charset="0"/>
                <a:ea typeface="宋体" charset="-122"/>
              </a:rPr>
              <a:pPr eaLnBrk="1" hangingPunct="1"/>
              <a:t>15</a:t>
            </a:fld>
            <a:endParaRPr lang="en-US" altLang="zh-CN" b="0">
              <a:latin typeface="Arial" charset="0"/>
              <a:ea typeface="宋体" charset="-122"/>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7727CB26-B530-40B0-B6FD-5FE38EEAA9E3}" type="slidenum">
              <a:rPr lang="zh-CN" altLang="en-US" b="0">
                <a:latin typeface="Arial" charset="0"/>
                <a:ea typeface="宋体" charset="-122"/>
              </a:rPr>
              <a:pPr eaLnBrk="1" hangingPunct="1"/>
              <a:t>16</a:t>
            </a:fld>
            <a:endParaRPr lang="en-US" altLang="zh-CN" b="0">
              <a:latin typeface="Arial" charset="0"/>
              <a:ea typeface="宋体" charset="-122"/>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1D87F004-A12C-4BCE-B6E8-A9C4D723A6A8}" type="slidenum">
              <a:rPr lang="zh-CN" altLang="en-US" b="0">
                <a:latin typeface="Arial" charset="0"/>
                <a:ea typeface="宋体" charset="-122"/>
              </a:rPr>
              <a:pPr eaLnBrk="1" hangingPunct="1"/>
              <a:t>17</a:t>
            </a:fld>
            <a:endParaRPr lang="en-US" altLang="zh-CN" b="0">
              <a:latin typeface="Arial" charset="0"/>
              <a:ea typeface="宋体" charset="-122"/>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56FCC716-F9E2-417F-9C14-6D7A40269019}" type="slidenum">
              <a:rPr lang="zh-CN" altLang="en-US" b="0">
                <a:latin typeface="Arial" charset="0"/>
                <a:ea typeface="宋体" charset="-122"/>
              </a:rPr>
              <a:pPr eaLnBrk="1" hangingPunct="1"/>
              <a:t>18</a:t>
            </a:fld>
            <a:endParaRPr lang="en-US" altLang="zh-CN" b="0">
              <a:latin typeface="Arial" charset="0"/>
              <a:ea typeface="宋体" charset="-122"/>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3CDEBCE3-4D58-4C14-8779-66676FECFF02}" type="slidenum">
              <a:rPr lang="zh-CN" altLang="en-US" b="0">
                <a:latin typeface="Arial" charset="0"/>
                <a:ea typeface="宋体" charset="-122"/>
              </a:rPr>
              <a:pPr eaLnBrk="1" hangingPunct="1"/>
              <a:t>19</a:t>
            </a:fld>
            <a:endParaRPr lang="en-US" altLang="zh-CN" b="0">
              <a:latin typeface="Arial" charset="0"/>
              <a:ea typeface="宋体" charset="-122"/>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C88DE6A2-48E9-4105-BC6D-6E31B116533B}" type="slidenum">
              <a:rPr lang="zh-CN" altLang="en-US" b="0">
                <a:latin typeface="Arial" charset="0"/>
                <a:ea typeface="宋体" charset="-122"/>
              </a:rPr>
              <a:pPr eaLnBrk="1" hangingPunct="1"/>
              <a:t>20</a:t>
            </a:fld>
            <a:endParaRPr lang="en-US" altLang="zh-CN" b="0">
              <a:latin typeface="Arial" charset="0"/>
              <a:ea typeface="宋体" charset="-122"/>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0120AC0B-1F18-4352-B9AF-95BCEAFDE0BC}" type="slidenum">
              <a:rPr lang="zh-CN" altLang="en-US" b="0">
                <a:latin typeface="Arial" charset="0"/>
                <a:ea typeface="宋体" charset="-122"/>
              </a:rPr>
              <a:pPr eaLnBrk="1" hangingPunct="1"/>
              <a:t>3</a:t>
            </a:fld>
            <a:endParaRPr lang="en-US" altLang="zh-CN" b="0">
              <a:latin typeface="Arial" charset="0"/>
              <a:ea typeface="宋体" charset="-122"/>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6D7958D8-903E-4529-B9E2-265C28C61053}" type="slidenum">
              <a:rPr lang="zh-CN" altLang="en-US" b="0">
                <a:latin typeface="Arial" charset="0"/>
                <a:ea typeface="宋体" charset="-122"/>
              </a:rPr>
              <a:pPr eaLnBrk="1" hangingPunct="1"/>
              <a:t>21</a:t>
            </a:fld>
            <a:endParaRPr lang="en-US" altLang="zh-CN" b="0">
              <a:latin typeface="Arial" charset="0"/>
              <a:ea typeface="宋体" charset="-122"/>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3BEFFD35-7D3B-40FA-8313-5D353720A6D5}" type="slidenum">
              <a:rPr lang="zh-CN" altLang="en-US" b="0">
                <a:latin typeface="Arial" charset="0"/>
                <a:ea typeface="宋体" charset="-122"/>
              </a:rPr>
              <a:pPr eaLnBrk="1" hangingPunct="1"/>
              <a:t>22</a:t>
            </a:fld>
            <a:endParaRPr lang="en-US" altLang="zh-CN" b="0">
              <a:latin typeface="Arial" charset="0"/>
              <a:ea typeface="宋体" charset="-122"/>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9030D838-A19B-43A2-8644-3139898FF65F}" type="slidenum">
              <a:rPr lang="zh-CN" altLang="en-US" b="0">
                <a:latin typeface="Arial" charset="0"/>
                <a:ea typeface="宋体" charset="-122"/>
              </a:rPr>
              <a:pPr eaLnBrk="1" hangingPunct="1"/>
              <a:t>4</a:t>
            </a:fld>
            <a:endParaRPr lang="en-US" altLang="zh-CN" b="0">
              <a:latin typeface="Arial" charset="0"/>
              <a:ea typeface="宋体" charset="-122"/>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2CDD32CF-BD24-482F-A8B0-3B55C2998004}" type="slidenum">
              <a:rPr lang="zh-CN" altLang="en-US" b="0">
                <a:latin typeface="Arial" charset="0"/>
                <a:ea typeface="宋体" charset="-122"/>
              </a:rPr>
              <a:pPr eaLnBrk="1" hangingPunct="1"/>
              <a:t>5</a:t>
            </a:fld>
            <a:endParaRPr lang="en-US" altLang="zh-CN" b="0">
              <a:latin typeface="Arial" charset="0"/>
              <a:ea typeface="宋体" charset="-122"/>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A1447E45-7BEF-4D7A-8C11-AC735E07F0E0}" type="slidenum">
              <a:rPr lang="zh-CN" altLang="en-US" b="0">
                <a:latin typeface="Arial" charset="0"/>
                <a:ea typeface="宋体" charset="-122"/>
              </a:rPr>
              <a:pPr eaLnBrk="1" hangingPunct="1"/>
              <a:t>6</a:t>
            </a:fld>
            <a:endParaRPr lang="en-US" altLang="zh-CN" b="0">
              <a:latin typeface="Arial" charset="0"/>
              <a:ea typeface="宋体" charset="-122"/>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CFB615F6-4D64-457E-B9DD-9002A6367AC4}" type="slidenum">
              <a:rPr lang="zh-CN" altLang="en-US" b="0">
                <a:latin typeface="Arial" charset="0"/>
                <a:ea typeface="宋体" charset="-122"/>
              </a:rPr>
              <a:pPr eaLnBrk="1" hangingPunct="1"/>
              <a:t>7</a:t>
            </a:fld>
            <a:endParaRPr lang="en-US" altLang="zh-CN" b="0">
              <a:latin typeface="Arial" charset="0"/>
              <a:ea typeface="宋体" charset="-122"/>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B0C42EF7-204E-4998-A86E-0F39633883D8}" type="slidenum">
              <a:rPr lang="zh-CN" altLang="en-US" b="0">
                <a:latin typeface="Arial" charset="0"/>
                <a:ea typeface="宋体" charset="-122"/>
              </a:rPr>
              <a:pPr eaLnBrk="1" hangingPunct="1"/>
              <a:t>8</a:t>
            </a:fld>
            <a:endParaRPr lang="en-US" altLang="zh-CN" b="0">
              <a:latin typeface="Arial" charset="0"/>
              <a:ea typeface="宋体" charset="-122"/>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C6BB9ED2-858C-4DC6-B704-73E991CB3158}" type="slidenum">
              <a:rPr lang="zh-CN" altLang="en-US" b="0">
                <a:latin typeface="Arial" charset="0"/>
                <a:ea typeface="宋体" charset="-122"/>
              </a:rPr>
              <a:pPr eaLnBrk="1" hangingPunct="1"/>
              <a:t>9</a:t>
            </a:fld>
            <a:endParaRPr lang="en-US" altLang="zh-CN" b="0">
              <a:latin typeface="Arial" charset="0"/>
              <a:ea typeface="宋体" charset="-122"/>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D2B4FE3E-265C-449A-9EA0-A9469A6C4666}" type="slidenum">
              <a:rPr lang="zh-CN" altLang="en-US" b="0">
                <a:latin typeface="Arial" charset="0"/>
                <a:ea typeface="宋体" charset="-122"/>
              </a:rPr>
              <a:pPr eaLnBrk="1" hangingPunct="1"/>
              <a:t>10</a:t>
            </a:fld>
            <a:endParaRPr lang="en-US" altLang="zh-CN" b="0">
              <a:latin typeface="Arial" charset="0"/>
              <a:ea typeface="宋体" charset="-122"/>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media/image4.png"/><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3.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2.png"/><Relationship Id="rId5" Type="http://schemas.openxmlformats.org/officeDocument/2006/relationships/tags" Target="../tags/tag12.xml"/><Relationship Id="rId10" Type="http://schemas.openxmlformats.org/officeDocument/2006/relationships/slideMaster" Target="../slideMasters/slideMaster2.xml"/><Relationship Id="rId4" Type="http://schemas.openxmlformats.org/officeDocument/2006/relationships/tags" Target="../tags/tag11.xml"/><Relationship Id="rId9" Type="http://schemas.openxmlformats.org/officeDocument/2006/relationships/tags" Target="../tags/tag16.xml"/></Relationships>
</file>

<file path=ppt/slideLayouts/_rels/slideLayout25.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image" Target="../media/image4.png"/><Relationship Id="rId5" Type="http://schemas.openxmlformats.org/officeDocument/2006/relationships/tags" Target="../tags/tag21.xml"/><Relationship Id="rId10" Type="http://schemas.openxmlformats.org/officeDocument/2006/relationships/image" Target="../media/image3.png"/><Relationship Id="rId4" Type="http://schemas.openxmlformats.org/officeDocument/2006/relationships/tags" Target="../tags/tag20.xml"/><Relationship Id="rId9"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image" Target="../media/image6.png"/><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image" Target="../media/image5.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image" Target="../media/image2.png"/><Relationship Id="rId5" Type="http://schemas.openxmlformats.org/officeDocument/2006/relationships/tags" Target="../tags/tag28.xml"/><Relationship Id="rId10" Type="http://schemas.openxmlformats.org/officeDocument/2006/relationships/slideMaster" Target="../slideMasters/slideMaster2.xml"/><Relationship Id="rId4" Type="http://schemas.openxmlformats.org/officeDocument/2006/relationships/tags" Target="../tags/tag27.xml"/><Relationship Id="rId9" Type="http://schemas.openxmlformats.org/officeDocument/2006/relationships/tags" Target="../tags/tag32.xml"/></Relationships>
</file>

<file path=ppt/slideLayouts/_rels/slideLayout27.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image" Target="../media/image4.png"/><Relationship Id="rId5" Type="http://schemas.openxmlformats.org/officeDocument/2006/relationships/tags" Target="../tags/tag37.xml"/><Relationship Id="rId10" Type="http://schemas.openxmlformats.org/officeDocument/2006/relationships/image" Target="../media/image3.png"/><Relationship Id="rId4" Type="http://schemas.openxmlformats.org/officeDocument/2006/relationships/tags" Target="../tags/tag36.xml"/><Relationship Id="rId9"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image" Target="../media/image4.png"/><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image" Target="../media/image3.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image" Target="../media/image2.png"/><Relationship Id="rId5" Type="http://schemas.openxmlformats.org/officeDocument/2006/relationships/tags" Target="../tags/tag44.xml"/><Relationship Id="rId10" Type="http://schemas.openxmlformats.org/officeDocument/2006/relationships/slideMaster" Target="../slideMasters/slideMaster2.xml"/><Relationship Id="rId4" Type="http://schemas.openxmlformats.org/officeDocument/2006/relationships/tags" Target="../tags/tag43.xml"/><Relationship Id="rId9" Type="http://schemas.openxmlformats.org/officeDocument/2006/relationships/tags" Target="../tags/tag48.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56.xml"/><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image" Target="../media/image4.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image" Target="../media/image2.png"/><Relationship Id="rId5" Type="http://schemas.openxmlformats.org/officeDocument/2006/relationships/tags" Target="../tags/tag53.xml"/><Relationship Id="rId10" Type="http://schemas.openxmlformats.org/officeDocument/2006/relationships/slideMaster" Target="../slideMasters/slideMaster2.xml"/><Relationship Id="rId4" Type="http://schemas.openxmlformats.org/officeDocument/2006/relationships/tags" Target="../tags/tag52.xml"/><Relationship Id="rId9" Type="http://schemas.openxmlformats.org/officeDocument/2006/relationships/tags" Target="../tags/tag5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65.xml"/><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image" Target="../media/image4.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image" Target="../media/image2.png"/><Relationship Id="rId5" Type="http://schemas.openxmlformats.org/officeDocument/2006/relationships/tags" Target="../tags/tag62.xml"/><Relationship Id="rId10" Type="http://schemas.openxmlformats.org/officeDocument/2006/relationships/slideMaster" Target="../slideMasters/slideMaster2.xml"/><Relationship Id="rId4" Type="http://schemas.openxmlformats.org/officeDocument/2006/relationships/tags" Target="../tags/tag61.xml"/><Relationship Id="rId9" Type="http://schemas.openxmlformats.org/officeDocument/2006/relationships/tags" Target="../tags/tag66.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74.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image" Target="../media/image3.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image" Target="../media/image2.png"/><Relationship Id="rId5" Type="http://schemas.openxmlformats.org/officeDocument/2006/relationships/tags" Target="../tags/tag71.xml"/><Relationship Id="rId10" Type="http://schemas.openxmlformats.org/officeDocument/2006/relationships/slideMaster" Target="../slideMasters/slideMaster2.xml"/><Relationship Id="rId4" Type="http://schemas.openxmlformats.org/officeDocument/2006/relationships/tags" Target="../tags/tag70.xml"/><Relationship Id="rId9" Type="http://schemas.openxmlformats.org/officeDocument/2006/relationships/tags" Target="../tags/tag75.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image" Target="../media/image2.png"/><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slideMaster" Target="../slideMasters/slideMaster2.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tags" Target="../tags/tag86.xml"/><Relationship Id="rId5" Type="http://schemas.openxmlformats.org/officeDocument/2006/relationships/tags" Target="../tags/tag80.xml"/><Relationship Id="rId10" Type="http://schemas.openxmlformats.org/officeDocument/2006/relationships/tags" Target="../tags/tag85.xml"/><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image" Target="../media/image4.png"/><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image" Target="../media/image3.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image" Target="../media/image2.png"/><Relationship Id="rId5" Type="http://schemas.openxmlformats.org/officeDocument/2006/relationships/tags" Target="../tags/tag91.xml"/><Relationship Id="rId10" Type="http://schemas.openxmlformats.org/officeDocument/2006/relationships/slideMaster" Target="../slideMasters/slideMaster2.xml"/><Relationship Id="rId4" Type="http://schemas.openxmlformats.org/officeDocument/2006/relationships/tags" Target="../tags/tag90.xml"/><Relationship Id="rId9" Type="http://schemas.openxmlformats.org/officeDocument/2006/relationships/tags" Target="../tags/tag9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2023/4/30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2023/4/30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2023/4/30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solidFill>
                  <a:srgbClr val="073E87"/>
                </a:solidFill>
              </a:rPr>
              <a:pPr/>
              <a:t>2023/4/30</a:t>
            </a:fld>
            <a:endParaRPr lang="zh-CN" altLang="en-US">
              <a:solidFill>
                <a:srgbClr val="073E87"/>
              </a:solidFill>
            </a:endParaRPr>
          </a:p>
        </p:txBody>
      </p:sp>
      <p:sp>
        <p:nvSpPr>
          <p:cNvPr id="5" name="Footer Placeholder 4"/>
          <p:cNvSpPr>
            <a:spLocks noGrp="1"/>
          </p:cNvSpPr>
          <p:nvPr>
            <p:ph type="ftr" sz="quarter" idx="11"/>
          </p:nvPr>
        </p:nvSpPr>
        <p:spPr/>
        <p:txBody>
          <a:bodyPr/>
          <a:lstStyle/>
          <a:p>
            <a:endParaRPr lang="zh-CN" altLang="en-US" dirty="0">
              <a:solidFill>
                <a:srgbClr val="073E87"/>
              </a:solidFill>
            </a:endParaRPr>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dirty="0">
              <a:solidFill>
                <a:srgbClr val="073E87"/>
              </a:solidFill>
            </a:endParaRPr>
          </a:p>
        </p:txBody>
      </p:sp>
    </p:spTree>
    <p:extLst>
      <p:ext uri="{BB962C8B-B14F-4D97-AF65-F5344CB8AC3E}">
        <p14:creationId xmlns:p14="http://schemas.microsoft.com/office/powerpoint/2010/main" xmlns="" val="3096807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760FBDFE-C587-4B4C-A407-44438C67B59E}" type="datetimeFigureOut">
              <a:rPr lang="zh-CN" altLang="en-US" smtClean="0">
                <a:solidFill>
                  <a:srgbClr val="073E87"/>
                </a:solidFill>
              </a:rPr>
              <a:pPr/>
              <a:t>2023/4/30</a:t>
            </a:fld>
            <a:endParaRPr lang="zh-CN" altLang="en-US">
              <a:solidFill>
                <a:srgbClr val="073E87"/>
              </a:solidFill>
            </a:endParaRPr>
          </a:p>
        </p:txBody>
      </p:sp>
      <p:sp>
        <p:nvSpPr>
          <p:cNvPr id="5" name="Footer Placeholder 4"/>
          <p:cNvSpPr>
            <a:spLocks noGrp="1"/>
          </p:cNvSpPr>
          <p:nvPr>
            <p:ph type="ftr" sz="quarter" idx="11"/>
          </p:nvPr>
        </p:nvSpPr>
        <p:spPr/>
        <p:txBody>
          <a:bodyPr/>
          <a:lstStyle/>
          <a:p>
            <a:endParaRPr lang="zh-CN" altLang="en-US">
              <a:solidFill>
                <a:srgbClr val="073E87"/>
              </a:solidFill>
            </a:endParaRPr>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a:solidFill>
                <a:srgbClr val="073E87"/>
              </a:solidFill>
            </a:endParaRPr>
          </a:p>
        </p:txBody>
      </p:sp>
      <p:sp>
        <p:nvSpPr>
          <p:cNvPr id="7" name="Title 6"/>
          <p:cNvSpPr>
            <a:spLocks noGrp="1"/>
          </p:cNvSpPr>
          <p:nvPr>
            <p:ph type="title"/>
          </p:nvPr>
        </p:nvSpPr>
        <p:spPr/>
        <p:txBody>
          <a:bodyPr/>
          <a:lstStyle/>
          <a:p>
            <a:r>
              <a:rPr lang="zh-CN" altLang="en-US" smtClean="0"/>
              <a:t>单击此处编辑母版标题样式</a:t>
            </a:r>
            <a:endParaRPr lang="en-US"/>
          </a:p>
        </p:txBody>
      </p:sp>
    </p:spTree>
    <p:extLst>
      <p:ext uri="{BB962C8B-B14F-4D97-AF65-F5344CB8AC3E}">
        <p14:creationId xmlns:p14="http://schemas.microsoft.com/office/powerpoint/2010/main" xmlns="" val="218934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9"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1"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90" y="4074176"/>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67365" y="1437449"/>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760FBDFE-C587-4B4C-A407-44438C67B59E}" type="datetimeFigureOut">
              <a:rPr lang="zh-CN" altLang="en-US" smtClean="0">
                <a:solidFill>
                  <a:srgbClr val="073E87"/>
                </a:solidFill>
              </a:rPr>
              <a:pPr/>
              <a:t>2023/4/30</a:t>
            </a:fld>
            <a:endParaRPr lang="zh-CN" altLang="en-US">
              <a:solidFill>
                <a:srgbClr val="073E87"/>
              </a:solidFill>
            </a:endParaRPr>
          </a:p>
        </p:txBody>
      </p:sp>
      <p:sp>
        <p:nvSpPr>
          <p:cNvPr id="5" name="Footer Placeholder 4"/>
          <p:cNvSpPr>
            <a:spLocks noGrp="1"/>
          </p:cNvSpPr>
          <p:nvPr>
            <p:ph type="ftr" sz="quarter" idx="11"/>
          </p:nvPr>
        </p:nvSpPr>
        <p:spPr/>
        <p:txBody>
          <a:bodyPr/>
          <a:lstStyle/>
          <a:p>
            <a:endParaRPr lang="zh-CN" altLang="en-US" dirty="0">
              <a:solidFill>
                <a:srgbClr val="073E87"/>
              </a:solidFill>
            </a:endParaRPr>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dirty="0">
              <a:solidFill>
                <a:srgbClr val="073E87"/>
              </a:solidFill>
            </a:endParaRPr>
          </a:p>
        </p:txBody>
      </p:sp>
    </p:spTree>
    <p:extLst>
      <p:ext uri="{BB962C8B-B14F-4D97-AF65-F5344CB8AC3E}">
        <p14:creationId xmlns:p14="http://schemas.microsoft.com/office/powerpoint/2010/main" xmlns="" val="2227515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5" name="Date Placeholder 4"/>
          <p:cNvSpPr>
            <a:spLocks noGrp="1"/>
          </p:cNvSpPr>
          <p:nvPr>
            <p:ph type="dt" sz="half" idx="10"/>
          </p:nvPr>
        </p:nvSpPr>
        <p:spPr/>
        <p:txBody>
          <a:bodyPr/>
          <a:lstStyle/>
          <a:p>
            <a:fld id="{760FBDFE-C587-4B4C-A407-44438C67B59E}" type="datetimeFigureOut">
              <a:rPr lang="zh-CN" altLang="en-US" smtClean="0">
                <a:solidFill>
                  <a:srgbClr val="073E87"/>
                </a:solidFill>
              </a:rPr>
              <a:pPr/>
              <a:t>2023/4/30</a:t>
            </a:fld>
            <a:endParaRPr lang="zh-CN" altLang="en-US">
              <a:solidFill>
                <a:srgbClr val="073E87"/>
              </a:solidFill>
            </a:endParaRPr>
          </a:p>
        </p:txBody>
      </p:sp>
      <p:sp>
        <p:nvSpPr>
          <p:cNvPr id="6" name="Footer Placeholder 5"/>
          <p:cNvSpPr>
            <a:spLocks noGrp="1"/>
          </p:cNvSpPr>
          <p:nvPr>
            <p:ph type="ftr" sz="quarter" idx="11"/>
          </p:nvPr>
        </p:nvSpPr>
        <p:spPr/>
        <p:txBody>
          <a:bodyPr/>
          <a:lstStyle/>
          <a:p>
            <a:endParaRPr lang="zh-CN" altLang="en-US">
              <a:solidFill>
                <a:srgbClr val="073E87"/>
              </a:solidFill>
            </a:endParaRPr>
          </a:p>
        </p:txBody>
      </p:sp>
      <p:sp>
        <p:nvSpPr>
          <p:cNvPr id="7" name="Slide Number Placeholder 6"/>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p14="http://schemas.microsoft.com/office/powerpoint/2010/main" xmlns="" val="2920199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77333" y="3429002"/>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5" y="3429002"/>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760FBDFE-C587-4B4C-A407-44438C67B59E}" type="datetimeFigureOut">
              <a:rPr lang="zh-CN" altLang="en-US" smtClean="0">
                <a:solidFill>
                  <a:srgbClr val="073E87"/>
                </a:solidFill>
              </a:rPr>
              <a:pPr/>
              <a:t>2023/4/30</a:t>
            </a:fld>
            <a:endParaRPr lang="zh-CN" altLang="en-US">
              <a:solidFill>
                <a:srgbClr val="073E87"/>
              </a:solidFill>
            </a:endParaRPr>
          </a:p>
        </p:txBody>
      </p:sp>
      <p:sp>
        <p:nvSpPr>
          <p:cNvPr id="8" name="Footer Placeholder 7"/>
          <p:cNvSpPr>
            <a:spLocks noGrp="1"/>
          </p:cNvSpPr>
          <p:nvPr>
            <p:ph type="ftr" sz="quarter" idx="11"/>
          </p:nvPr>
        </p:nvSpPr>
        <p:spPr/>
        <p:txBody>
          <a:bodyPr/>
          <a:lstStyle/>
          <a:p>
            <a:endParaRPr lang="zh-CN" altLang="en-US">
              <a:solidFill>
                <a:srgbClr val="073E87"/>
              </a:solidFill>
            </a:endParaRPr>
          </a:p>
        </p:txBody>
      </p:sp>
      <p:sp>
        <p:nvSpPr>
          <p:cNvPr id="9" name="Slide Number Placeholder 8"/>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a:solidFill>
                <a:srgbClr val="073E87"/>
              </a:solidFill>
            </a:endParaRPr>
          </a:p>
        </p:txBody>
      </p:sp>
    </p:spTree>
    <p:extLst>
      <p:ext uri="{BB962C8B-B14F-4D97-AF65-F5344CB8AC3E}">
        <p14:creationId xmlns:p14="http://schemas.microsoft.com/office/powerpoint/2010/main" xmlns="" val="169177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760FBDFE-C587-4B4C-A407-44438C67B59E}" type="datetimeFigureOut">
              <a:rPr lang="zh-CN" altLang="en-US" smtClean="0">
                <a:solidFill>
                  <a:srgbClr val="073E87"/>
                </a:solidFill>
              </a:rPr>
              <a:pPr/>
              <a:t>2023/4/30</a:t>
            </a:fld>
            <a:endParaRPr lang="zh-CN" altLang="en-US">
              <a:solidFill>
                <a:srgbClr val="073E87"/>
              </a:solidFill>
            </a:endParaRPr>
          </a:p>
        </p:txBody>
      </p:sp>
      <p:sp>
        <p:nvSpPr>
          <p:cNvPr id="4" name="Footer Placeholder 3"/>
          <p:cNvSpPr>
            <a:spLocks noGrp="1"/>
          </p:cNvSpPr>
          <p:nvPr>
            <p:ph type="ftr" sz="quarter" idx="11"/>
          </p:nvPr>
        </p:nvSpPr>
        <p:spPr/>
        <p:txBody>
          <a:bodyPr/>
          <a:lstStyle/>
          <a:p>
            <a:endParaRPr lang="zh-CN" altLang="en-US">
              <a:solidFill>
                <a:srgbClr val="073E87"/>
              </a:solidFill>
            </a:endParaRPr>
          </a:p>
        </p:txBody>
      </p:sp>
      <p:sp>
        <p:nvSpPr>
          <p:cNvPr id="5" name="Slide Number Placeholder 4"/>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a:solidFill>
                <a:srgbClr val="073E87"/>
              </a:solidFill>
            </a:endParaRPr>
          </a:p>
        </p:txBody>
      </p:sp>
    </p:spTree>
    <p:extLst>
      <p:ext uri="{BB962C8B-B14F-4D97-AF65-F5344CB8AC3E}">
        <p14:creationId xmlns:p14="http://schemas.microsoft.com/office/powerpoint/2010/main" xmlns="" val="3240217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760FBDFE-C587-4B4C-A407-44438C67B59E}" type="datetimeFigureOut">
              <a:rPr lang="zh-CN" altLang="en-US" smtClean="0">
                <a:solidFill>
                  <a:srgbClr val="073E87"/>
                </a:solidFill>
              </a:rPr>
              <a:pPr/>
              <a:t>2023/4/30</a:t>
            </a:fld>
            <a:endParaRPr lang="zh-CN" altLang="en-US">
              <a:solidFill>
                <a:srgbClr val="073E87"/>
              </a:solidFill>
            </a:endParaRPr>
          </a:p>
        </p:txBody>
      </p:sp>
      <p:sp>
        <p:nvSpPr>
          <p:cNvPr id="3" name="Footer Placeholder 2"/>
          <p:cNvSpPr>
            <a:spLocks noGrp="1"/>
          </p:cNvSpPr>
          <p:nvPr>
            <p:ph type="ftr" sz="quarter" idx="11"/>
          </p:nvPr>
        </p:nvSpPr>
        <p:spPr/>
        <p:txBody>
          <a:bodyPr/>
          <a:lstStyle/>
          <a:p>
            <a:endParaRPr lang="zh-CN" altLang="en-US">
              <a:solidFill>
                <a:srgbClr val="073E87"/>
              </a:solidFill>
            </a:endParaRPr>
          </a:p>
        </p:txBody>
      </p:sp>
      <p:sp>
        <p:nvSpPr>
          <p:cNvPr id="4" name="Slide Number Placeholder 3"/>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a:solidFill>
                <a:srgbClr val="073E87"/>
              </a:solidFill>
            </a:endParaRPr>
          </a:p>
        </p:txBody>
      </p:sp>
    </p:spTree>
    <p:extLst>
      <p:ext uri="{BB962C8B-B14F-4D97-AF65-F5344CB8AC3E}">
        <p14:creationId xmlns:p14="http://schemas.microsoft.com/office/powerpoint/2010/main" xmlns="" val="3907483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760FBDFE-C587-4B4C-A407-44438C67B59E}" type="datetimeFigureOut">
              <a:rPr lang="zh-CN" altLang="en-US" smtClean="0">
                <a:solidFill>
                  <a:srgbClr val="073E87"/>
                </a:solidFill>
              </a:rPr>
              <a:pPr/>
              <a:t>2023/4/30</a:t>
            </a:fld>
            <a:endParaRPr lang="zh-CN" altLang="en-US">
              <a:solidFill>
                <a:srgbClr val="073E87"/>
              </a:solidFill>
            </a:endParaRPr>
          </a:p>
        </p:txBody>
      </p:sp>
      <p:sp>
        <p:nvSpPr>
          <p:cNvPr id="6" name="Footer Placeholder 5"/>
          <p:cNvSpPr>
            <a:spLocks noGrp="1"/>
          </p:cNvSpPr>
          <p:nvPr>
            <p:ph type="ftr" sz="quarter" idx="11"/>
          </p:nvPr>
        </p:nvSpPr>
        <p:spPr/>
        <p:txBody>
          <a:bodyPr/>
          <a:lstStyle/>
          <a:p>
            <a:endParaRPr lang="zh-CN" altLang="en-US" dirty="0">
              <a:solidFill>
                <a:srgbClr val="073E87"/>
              </a:solidFill>
            </a:endParaRPr>
          </a:p>
        </p:txBody>
      </p:sp>
      <p:sp>
        <p:nvSpPr>
          <p:cNvPr id="7" name="Slide Number Placeholder 6"/>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dirty="0">
              <a:solidFill>
                <a:srgbClr val="073E87"/>
              </a:solidFill>
            </a:endParaRPr>
          </a:p>
        </p:txBody>
      </p:sp>
      <p:sp>
        <p:nvSpPr>
          <p:cNvPr id="4" name="Text Placeholder 3"/>
          <p:cNvSpPr>
            <a:spLocks noGrp="1"/>
          </p:cNvSpPr>
          <p:nvPr>
            <p:ph type="body" sz="half" idx="2"/>
          </p:nvPr>
        </p:nvSpPr>
        <p:spPr>
          <a:xfrm>
            <a:off x="914400" y="3581402"/>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651963"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extLst>
      <p:ext uri="{BB962C8B-B14F-4D97-AF65-F5344CB8AC3E}">
        <p14:creationId xmlns:p14="http://schemas.microsoft.com/office/powerpoint/2010/main" xmlns="" val="2683375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2023/4/30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6" y="338667"/>
            <a:ext cx="3812645" cy="2429934"/>
          </a:xfrm>
        </p:spPr>
        <p:txBody>
          <a:bodyPr anchor="b">
            <a:normAutofit/>
          </a:bodyPr>
          <a:lstStyle>
            <a:lvl1pPr algn="l">
              <a:defRPr sz="2800" b="0">
                <a:solidFill>
                  <a:srgbClr val="FFFFFF"/>
                </a:solidFill>
              </a:defRPr>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4868334"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9EFD9D74-47D9-4702-A33C-335B63B48DBF}" type="datetimeFigureOut">
              <a:rPr lang="zh-CN" altLang="en-US" smtClean="0">
                <a:solidFill>
                  <a:srgbClr val="073E87"/>
                </a:solidFill>
              </a:rPr>
              <a:pPr/>
              <a:t>2023/4/30</a:t>
            </a:fld>
            <a:endParaRPr lang="zh-CN" altLang="en-US" dirty="0">
              <a:solidFill>
                <a:srgbClr val="073E87"/>
              </a:solidFill>
            </a:endParaRPr>
          </a:p>
        </p:txBody>
      </p:sp>
      <p:sp>
        <p:nvSpPr>
          <p:cNvPr id="6" name="Footer Placeholder 5"/>
          <p:cNvSpPr>
            <a:spLocks noGrp="1"/>
          </p:cNvSpPr>
          <p:nvPr>
            <p:ph type="ftr" sz="quarter" idx="11"/>
          </p:nvPr>
        </p:nvSpPr>
        <p:spPr/>
        <p:txBody>
          <a:bodyPr/>
          <a:lstStyle/>
          <a:p>
            <a:endParaRPr lang="zh-CN" altLang="en-US" dirty="0">
              <a:solidFill>
                <a:srgbClr val="073E87"/>
              </a:solidFill>
            </a:endParaRPr>
          </a:p>
        </p:txBody>
      </p:sp>
      <p:sp>
        <p:nvSpPr>
          <p:cNvPr id="7" name="Slide Number Placeholder 6"/>
          <p:cNvSpPr>
            <a:spLocks noGrp="1"/>
          </p:cNvSpPr>
          <p:nvPr>
            <p:ph type="sldNum" sz="quarter" idx="12"/>
          </p:nvPr>
        </p:nvSpPr>
        <p:spPr/>
        <p:txBody>
          <a:bodyPr/>
          <a:lstStyle/>
          <a:p>
            <a:fld id="{FABC47A4-756D-490B-A52F-7D9E2C9FC05F}" type="slidenum">
              <a:rPr lang="zh-CN" altLang="en-US" smtClean="0">
                <a:solidFill>
                  <a:srgbClr val="073E87"/>
                </a:solidFill>
              </a:rPr>
              <a:pPr/>
              <a:t>‹#›</a:t>
            </a:fld>
            <a:endParaRPr lang="zh-CN" alt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Tree>
    <p:extLst>
      <p:ext uri="{BB962C8B-B14F-4D97-AF65-F5344CB8AC3E}">
        <p14:creationId xmlns:p14="http://schemas.microsoft.com/office/powerpoint/2010/main" xmlns="" val="1086801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760FBDFE-C587-4B4C-A407-44438C67B59E}" type="datetimeFigureOut">
              <a:rPr lang="zh-CN" altLang="en-US" smtClean="0">
                <a:solidFill>
                  <a:srgbClr val="073E87"/>
                </a:solidFill>
              </a:rPr>
              <a:pPr/>
              <a:t>2023/4/30</a:t>
            </a:fld>
            <a:endParaRPr lang="zh-CN" altLang="en-US">
              <a:solidFill>
                <a:srgbClr val="073E87"/>
              </a:solidFill>
            </a:endParaRPr>
          </a:p>
        </p:txBody>
      </p:sp>
      <p:sp>
        <p:nvSpPr>
          <p:cNvPr id="5" name="Footer Placeholder 4"/>
          <p:cNvSpPr>
            <a:spLocks noGrp="1"/>
          </p:cNvSpPr>
          <p:nvPr>
            <p:ph type="ftr" sz="quarter" idx="11"/>
          </p:nvPr>
        </p:nvSpPr>
        <p:spPr/>
        <p:txBody>
          <a:bodyPr/>
          <a:lstStyle/>
          <a:p>
            <a:endParaRPr lang="zh-CN" altLang="en-US" dirty="0">
              <a:solidFill>
                <a:srgbClr val="073E87"/>
              </a:solidFill>
            </a:endParaRPr>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dirty="0">
              <a:solidFill>
                <a:srgbClr val="073E87"/>
              </a:solidFill>
            </a:endParaRPr>
          </a:p>
        </p:txBody>
      </p:sp>
    </p:spTree>
    <p:extLst>
      <p:ext uri="{BB962C8B-B14F-4D97-AF65-F5344CB8AC3E}">
        <p14:creationId xmlns:p14="http://schemas.microsoft.com/office/powerpoint/2010/main" xmlns="" val="469631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760FBDFE-C587-4B4C-A407-44438C67B59E}" type="datetimeFigureOut">
              <a:rPr lang="zh-CN" altLang="en-US" smtClean="0">
                <a:solidFill>
                  <a:srgbClr val="073E87"/>
                </a:solidFill>
              </a:rPr>
              <a:pPr/>
              <a:t>2023/4/30</a:t>
            </a:fld>
            <a:endParaRPr lang="zh-CN" altLang="en-US">
              <a:solidFill>
                <a:srgbClr val="073E87"/>
              </a:solidFill>
            </a:endParaRPr>
          </a:p>
        </p:txBody>
      </p:sp>
      <p:sp>
        <p:nvSpPr>
          <p:cNvPr id="5" name="Footer Placeholder 4"/>
          <p:cNvSpPr>
            <a:spLocks noGrp="1"/>
          </p:cNvSpPr>
          <p:nvPr>
            <p:ph type="ftr" sz="quarter" idx="11"/>
          </p:nvPr>
        </p:nvSpPr>
        <p:spPr/>
        <p:txBody>
          <a:bodyPr/>
          <a:lstStyle/>
          <a:p>
            <a:endParaRPr lang="zh-CN" altLang="en-US" dirty="0">
              <a:solidFill>
                <a:srgbClr val="073E87"/>
              </a:solidFill>
            </a:endParaRPr>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dirty="0">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2"/>
            <a:ext cx="2057400" cy="4487333"/>
          </a:xfrm>
        </p:spPr>
        <p:txBody>
          <a:bodyPr vert="eaVert" anchor="ctr"/>
          <a:lstStyle>
            <a:lvl1pPr algn="l">
              <a:defRPr>
                <a:solidFill>
                  <a:schemeClr val="tx2"/>
                </a:solidFill>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extLst>
      <p:ext uri="{BB962C8B-B14F-4D97-AF65-F5344CB8AC3E}">
        <p14:creationId xmlns:p14="http://schemas.microsoft.com/office/powerpoint/2010/main" xmlns="" val="558787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prstClr val="white">
                    <a:tint val="75000"/>
                  </a:prstClr>
                </a:solidFill>
              </a:rPr>
              <a:pPr/>
              <a:t>2023/4/30</a:t>
            </a:fld>
            <a:endParaRPr lang="zh-CN" altLang="en-US">
              <a:solidFill>
                <a:prstClr val="white">
                  <a:tint val="75000"/>
                </a:prstClr>
              </a:solidFill>
            </a:endParaRPr>
          </a:p>
        </p:txBody>
      </p:sp>
      <p:sp>
        <p:nvSpPr>
          <p:cNvPr id="17" name="页脚占位符 16"/>
          <p:cNvSpPr>
            <a:spLocks noGrp="1"/>
          </p:cNvSpPr>
          <p:nvPr>
            <p:ph type="ftr" sz="quarter" idx="11"/>
            <p:custDataLst>
              <p:tags r:id="rId2"/>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endParaRPr lang="zh-CN" altLang="en-US" dirty="0">
              <a:solidFill>
                <a:prstClr val="white">
                  <a:tint val="75000"/>
                </a:prstClr>
              </a:solidFill>
            </a:endParaRPr>
          </a:p>
        </p:txBody>
      </p:sp>
      <p:sp>
        <p:nvSpPr>
          <p:cNvPr id="18" name="灯片编号占位符 17"/>
          <p:cNvSpPr>
            <a:spLocks noGrp="1"/>
          </p:cNvSpPr>
          <p:nvPr>
            <p:ph type="sldNum" sz="quarter" idx="12"/>
            <p:custDataLst>
              <p:tags r:id="rId3"/>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49AE70B2-8BF9-45C0-BB95-33D1B9D3A854}" type="slidenum">
              <a:rPr lang="zh-CN" altLang="en-US" smtClean="0">
                <a:solidFill>
                  <a:prstClr val="white">
                    <a:tint val="75000"/>
                  </a:prstClr>
                </a:solidFill>
              </a:rPr>
              <a:pPr/>
              <a:t>‹#›</a:t>
            </a:fld>
            <a:endParaRPr lang="zh-CN" altLang="en-US" dirty="0">
              <a:solidFill>
                <a:prstClr val="white">
                  <a:tint val="75000"/>
                </a:prstClr>
              </a:solidFill>
            </a:endParaRPr>
          </a:p>
        </p:txBody>
      </p:sp>
      <p:sp>
        <p:nvSpPr>
          <p:cNvPr id="5" name="标题 1"/>
          <p:cNvSpPr>
            <a:spLocks noGrp="1"/>
          </p:cNvSpPr>
          <p:nvPr>
            <p:ph type="ctrTitle" idx="2" hasCustomPrompt="1"/>
            <p:custDataLst>
              <p:tags r:id="rId4"/>
            </p:custDataLst>
          </p:nvPr>
        </p:nvSpPr>
        <p:spPr>
          <a:xfrm>
            <a:off x="568405" y="2475852"/>
            <a:ext cx="5504498" cy="1083310"/>
          </a:xfrm>
        </p:spPr>
        <p:txBody>
          <a:bodyPr vert="horz" wrap="square" lIns="101600" tIns="38100" rIns="76200" bIns="38100" rtlCol="0" anchor="ctr" anchorCtr="0">
            <a:normAutofit/>
          </a:bodyPr>
          <a:lstStyle>
            <a:lvl1pPr marL="0" marR="0" algn="ctr" defTabSz="914400" rtl="0" eaLnBrk="1" fontAlgn="auto" latinLnBrk="0" hangingPunct="1">
              <a:lnSpc>
                <a:spcPct val="88000"/>
              </a:lnSpc>
              <a:spcBef>
                <a:spcPct val="0"/>
              </a:spcBef>
              <a:buClrTx/>
              <a:buSzTx/>
              <a:buFontTx/>
              <a:buNone/>
              <a:defRPr kumimoji="0" lang="zh-CN" altLang="en-US" sz="5800" b="1" i="0" u="none" strike="noStrike" kern="1200" cap="none" spc="1000" normalizeH="0" baseline="0" noProof="1" dirty="0">
                <a:solidFill>
                  <a:schemeClr val="lt1"/>
                </a:solidFill>
                <a:uFillTx/>
                <a:latin typeface="Arial" panose="020B0604020202020204" pitchFamily="34" charset="0"/>
                <a:ea typeface="汉仪锐智简" charset="0"/>
                <a:cs typeface="+mn-cs"/>
              </a:defRPr>
            </a:lvl1pPr>
          </a:lstStyle>
          <a:p>
            <a:pPr lvl="0"/>
            <a:r>
              <a:rPr>
                <a:sym typeface="+mn-ea"/>
              </a:rPr>
              <a:t>编辑标题</a:t>
            </a:r>
          </a:p>
        </p:txBody>
      </p:sp>
      <p:sp>
        <p:nvSpPr>
          <p:cNvPr id="6" name="副标题 3"/>
          <p:cNvSpPr>
            <a:spLocks noGrp="1"/>
          </p:cNvSpPr>
          <p:nvPr>
            <p:ph type="subTitle" idx="3" hasCustomPrompt="1"/>
            <p:custDataLst>
              <p:tags r:id="rId5"/>
            </p:custDataLst>
          </p:nvPr>
        </p:nvSpPr>
        <p:spPr>
          <a:xfrm>
            <a:off x="568405" y="3780142"/>
            <a:ext cx="5510689" cy="648970"/>
          </a:xfrm>
        </p:spPr>
        <p:txBody>
          <a:bodyPr vert="horz" wrap="square" lIns="101600" tIns="0" rIns="82550" bIns="0" rtlCol="0" anchor="ctr" anchorCtr="0">
            <a:normAutofit/>
          </a:bodyPr>
          <a:lstStyle>
            <a:lvl1pPr marL="0" marR="0" indent="-228600" algn="ctr" defTabSz="914400" rtl="0" eaLnBrk="1" fontAlgn="auto" latinLnBrk="0" hangingPunct="1">
              <a:lnSpc>
                <a:spcPct val="88000"/>
              </a:lnSpc>
              <a:spcBef>
                <a:spcPts val="0"/>
              </a:spcBef>
              <a:spcAft>
                <a:spcPts val="1000"/>
              </a:spcAft>
              <a:buClrTx/>
              <a:buSzTx/>
              <a:buFontTx/>
              <a:buNone/>
              <a:defRPr kumimoji="0" lang="zh-CN" altLang="en-US" sz="3400" b="1" i="0" u="none" strike="noStrike" kern="1200" cap="none" spc="1600" normalizeH="0" baseline="0" noProof="1" dirty="0">
                <a:solidFill>
                  <a:schemeClr val="lt1"/>
                </a:solidFill>
                <a:uFillTx/>
                <a:latin typeface="Arial" panose="020B0604020202020204" pitchFamily="34" charset="0"/>
                <a:ea typeface="汉仪粗简黑简"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单击此处编辑副标题</a:t>
            </a:r>
          </a:p>
        </p:txBody>
      </p:sp>
      <p:sp>
        <p:nvSpPr>
          <p:cNvPr id="7" name="文本占位符 4"/>
          <p:cNvSpPr>
            <a:spLocks noGrp="1"/>
          </p:cNvSpPr>
          <p:nvPr>
            <p:ph type="body" idx="4" hasCustomPrompt="1"/>
            <p:custDataLst>
              <p:tags r:id="rId6"/>
            </p:custDataLst>
          </p:nvPr>
        </p:nvSpPr>
        <p:spPr>
          <a:xfrm>
            <a:off x="1856662" y="5114278"/>
            <a:ext cx="2934176" cy="852805"/>
          </a:xfrm>
          <a:noFill/>
        </p:spPr>
        <p:txBody>
          <a:bodyPr vert="horz" wrap="square" lIns="101600" tIns="0" rIns="82550" bIns="0" rtlCol="0" anchor="t" anchorCtr="0">
            <a:normAutofit/>
          </a:bodyPr>
          <a:lstStyle>
            <a:lvl1pPr marL="0" marR="0" indent="-228600" algn="ctr" defTabSz="914400" rtl="0" eaLnBrk="1" fontAlgn="auto" latinLnBrk="0" hangingPunct="1">
              <a:lnSpc>
                <a:spcPct val="130000"/>
              </a:lnSpc>
              <a:spcBef>
                <a:spcPts val="0"/>
              </a:spcBef>
              <a:spcAft>
                <a:spcPts val="1000"/>
              </a:spcAft>
              <a:buClrTx/>
              <a:buSzTx/>
              <a:buFontTx/>
              <a:buNone/>
              <a:defRPr kumimoji="0" lang="zh-CN" altLang="en-US" sz="1600" b="0" i="0" u="none" strike="noStrike" kern="1200" cap="none" spc="300" normalizeH="0" baseline="0" noProof="1" dirty="0">
                <a:solidFill>
                  <a:schemeClr val="lt1"/>
                </a:solidFill>
                <a:uFillTx/>
                <a:latin typeface="Arial" panose="020B0604020202020204" pitchFamily="34" charset="0"/>
                <a:ea typeface="汉仪粗简黑简"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p>
        </p:txBody>
      </p:sp>
    </p:spTree>
    <p:extLst>
      <p:ext uri="{BB962C8B-B14F-4D97-AF65-F5344CB8AC3E}">
        <p14:creationId xmlns:p14="http://schemas.microsoft.com/office/powerpoint/2010/main" xmlns="" val="25204992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pic>
        <p:nvPicPr>
          <p:cNvPr id="9" name="图片 8" descr="VCG211346613023"/>
          <p:cNvPicPr>
            <a:picLocks noChangeAspect="1"/>
          </p:cNvPicPr>
          <p:nvPr>
            <p:custDataLst>
              <p:tags r:id="rId1"/>
            </p:custDataLst>
          </p:nvPr>
        </p:nvPicPr>
        <p:blipFill>
          <a:blip r:embed="rId11" cstate="print"/>
          <a:stretch>
            <a:fillRect/>
          </a:stretch>
        </p:blipFill>
        <p:spPr>
          <a:xfrm>
            <a:off x="0" y="1"/>
            <a:ext cx="9144000" cy="6857365"/>
          </a:xfrm>
          <a:prstGeom prst="rect">
            <a:avLst/>
          </a:prstGeom>
        </p:spPr>
      </p:pic>
      <p:pic>
        <p:nvPicPr>
          <p:cNvPr id="11" name="图片 10" descr="VCG211346613023-01"/>
          <p:cNvPicPr>
            <a:picLocks noChangeAspect="1"/>
          </p:cNvPicPr>
          <p:nvPr>
            <p:custDataLst>
              <p:tags r:id="rId2"/>
            </p:custDataLst>
          </p:nvPr>
        </p:nvPicPr>
        <p:blipFill>
          <a:blip r:embed="rId12" cstate="print"/>
          <a:srcRect l="3945" r="71337" b="59737"/>
          <a:stretch>
            <a:fillRect/>
          </a:stretch>
        </p:blipFill>
        <p:spPr>
          <a:xfrm>
            <a:off x="1905" y="1"/>
            <a:ext cx="1645045" cy="2009127"/>
          </a:xfrm>
          <a:prstGeom prst="rect">
            <a:avLst/>
          </a:prstGeom>
        </p:spPr>
      </p:pic>
      <p:pic>
        <p:nvPicPr>
          <p:cNvPr id="8" name="图片 7" descr="VCG211346613023-01"/>
          <p:cNvPicPr>
            <a:picLocks noChangeAspect="1"/>
          </p:cNvPicPr>
          <p:nvPr>
            <p:custDataLst>
              <p:tags r:id="rId3"/>
            </p:custDataLst>
          </p:nvPr>
        </p:nvPicPr>
        <p:blipFill>
          <a:blip r:embed="rId13" cstate="print"/>
          <a:srcRect l="168" t="52758" r="70408"/>
          <a:stretch>
            <a:fillRect/>
          </a:stretch>
        </p:blipFill>
        <p:spPr>
          <a:xfrm flipH="1">
            <a:off x="7488889" y="4862195"/>
            <a:ext cx="1657016" cy="1995792"/>
          </a:xfrm>
          <a:prstGeom prst="rect">
            <a:avLst/>
          </a:prstGeom>
        </p:spPr>
      </p:pic>
      <p:sp>
        <p:nvSpPr>
          <p:cNvPr id="2" name="标题 1"/>
          <p:cNvSpPr>
            <a:spLocks noGrp="1"/>
          </p:cNvSpPr>
          <p:nvPr>
            <p:ph type="title"/>
            <p:custDataLst>
              <p:tags r:id="rId4"/>
            </p:custDataLst>
          </p:nvPr>
        </p:nvSpPr>
        <p:spPr>
          <a:xfrm>
            <a:off x="502448" y="443234"/>
            <a:ext cx="8139178"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lt1"/>
                </a:solidFill>
                <a:uFillTx/>
                <a:latin typeface="Arial" panose="020B0604020202020204" pitchFamily="34" charset="0"/>
                <a:ea typeface="汉仪粗简黑简" panose="00020600040101010101"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5"/>
            </p:custDataLst>
          </p:nvPr>
        </p:nvSpPr>
        <p:spPr>
          <a:xfrm>
            <a:off x="502447" y="952509"/>
            <a:ext cx="396243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lt1"/>
                </a:solidFill>
                <a:uFillTx/>
                <a:latin typeface="Arial" panose="020B0604020202020204" pitchFamily="34" charset="0"/>
                <a:ea typeface="汉仪粗简黑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6"/>
            </p:custDataLst>
          </p:nvPr>
        </p:nvSpPr>
        <p:spPr>
          <a:xfrm>
            <a:off x="4679194" y="952509"/>
            <a:ext cx="396243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lt1"/>
                </a:solidFill>
                <a:uFillTx/>
                <a:latin typeface="Arial" panose="020B0604020202020204" pitchFamily="34" charset="0"/>
                <a:ea typeface="汉仪粗简黑简" panose="00020600040101010101"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7"/>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9EFD9D74-47D9-4702-A33C-335B63B48DBF}" type="datetimeFigureOut">
              <a:rPr lang="zh-CN" altLang="en-US" smtClean="0">
                <a:solidFill>
                  <a:prstClr val="white">
                    <a:tint val="75000"/>
                  </a:prstClr>
                </a:solidFill>
              </a:rPr>
              <a:pPr/>
              <a:t>2023/4/30</a:t>
            </a:fld>
            <a:endParaRPr lang="zh-CN" altLang="en-US" dirty="0">
              <a:solidFill>
                <a:prstClr val="white">
                  <a:tint val="75000"/>
                </a:prstClr>
              </a:solidFill>
            </a:endParaRPr>
          </a:p>
        </p:txBody>
      </p:sp>
      <p:sp>
        <p:nvSpPr>
          <p:cNvPr id="6" name="页脚占位符 5"/>
          <p:cNvSpPr>
            <a:spLocks noGrp="1"/>
          </p:cNvSpPr>
          <p:nvPr>
            <p:ph type="ftr" sz="quarter" idx="11"/>
            <p:custDataLst>
              <p:tags r:id="rId8"/>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endParaRPr lang="zh-CN" altLang="en-US" dirty="0">
              <a:solidFill>
                <a:prstClr val="white">
                  <a:tint val="75000"/>
                </a:prstClr>
              </a:solidFill>
            </a:endParaRPr>
          </a:p>
        </p:txBody>
      </p:sp>
      <p:sp>
        <p:nvSpPr>
          <p:cNvPr id="7" name="灯片编号占位符 6"/>
          <p:cNvSpPr>
            <a:spLocks noGrp="1"/>
          </p:cNvSpPr>
          <p:nvPr>
            <p:ph type="sldNum" sz="quarter" idx="12"/>
            <p:custDataLst>
              <p:tags r:id="rId9"/>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FABC47A4-756D-490B-A52F-7D9E2C9FC05F}" type="slidenum">
              <a:rPr lang="zh-CN" altLang="en-US" smtClean="0">
                <a:solidFill>
                  <a:prstClr val="white">
                    <a:tint val="75000"/>
                  </a:prstClr>
                </a:solidFill>
              </a:rPr>
              <a:pPr/>
              <a:t>‹#›</a:t>
            </a:fld>
            <a:endParaRPr lang="zh-CN" altLang="en-US">
              <a:solidFill>
                <a:prstClr val="white">
                  <a:tint val="75000"/>
                </a:prstClr>
              </a:solidFill>
            </a:endParaRPr>
          </a:p>
        </p:txBody>
      </p:sp>
    </p:spTree>
    <p:extLst>
      <p:ext uri="{BB962C8B-B14F-4D97-AF65-F5344CB8AC3E}">
        <p14:creationId xmlns:p14="http://schemas.microsoft.com/office/powerpoint/2010/main" xmlns="" val="257752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2" name="图片 1" descr="VCG211346613023"/>
          <p:cNvPicPr>
            <a:picLocks noChangeAspect="1"/>
          </p:cNvPicPr>
          <p:nvPr>
            <p:custDataLst>
              <p:tags r:id="rId1"/>
            </p:custDataLst>
          </p:nvPr>
        </p:nvPicPr>
        <p:blipFill>
          <a:blip r:embed="rId9" cstate="print"/>
          <a:stretch>
            <a:fillRect/>
          </a:stretch>
        </p:blipFill>
        <p:spPr>
          <a:xfrm>
            <a:off x="0" y="1"/>
            <a:ext cx="9144000" cy="6857365"/>
          </a:xfrm>
          <a:prstGeom prst="rect">
            <a:avLst/>
          </a:prstGeom>
        </p:spPr>
      </p:pic>
      <p:pic>
        <p:nvPicPr>
          <p:cNvPr id="11" name="图片 10" descr="VCG211346613023-01"/>
          <p:cNvPicPr>
            <a:picLocks noChangeAspect="1"/>
          </p:cNvPicPr>
          <p:nvPr>
            <p:custDataLst>
              <p:tags r:id="rId2"/>
            </p:custDataLst>
          </p:nvPr>
        </p:nvPicPr>
        <p:blipFill>
          <a:blip r:embed="rId10" cstate="print"/>
          <a:srcRect l="3945" r="71337" b="59737"/>
          <a:stretch>
            <a:fillRect/>
          </a:stretch>
        </p:blipFill>
        <p:spPr>
          <a:xfrm>
            <a:off x="1905" y="1"/>
            <a:ext cx="1645045" cy="2009127"/>
          </a:xfrm>
          <a:prstGeom prst="rect">
            <a:avLst/>
          </a:prstGeom>
        </p:spPr>
      </p:pic>
      <p:pic>
        <p:nvPicPr>
          <p:cNvPr id="6" name="图片 5" descr="VCG211346613023-01"/>
          <p:cNvPicPr>
            <a:picLocks noChangeAspect="1"/>
          </p:cNvPicPr>
          <p:nvPr>
            <p:custDataLst>
              <p:tags r:id="rId3"/>
            </p:custDataLst>
          </p:nvPr>
        </p:nvPicPr>
        <p:blipFill>
          <a:blip r:embed="rId11" cstate="print"/>
          <a:srcRect l="168" t="52758" r="70408"/>
          <a:stretch>
            <a:fillRect/>
          </a:stretch>
        </p:blipFill>
        <p:spPr>
          <a:xfrm flipH="1">
            <a:off x="7488889" y="4862195"/>
            <a:ext cx="1657016" cy="1995792"/>
          </a:xfrm>
          <a:prstGeom prst="rect">
            <a:avLst/>
          </a:prstGeom>
        </p:spPr>
      </p:pic>
      <p:sp>
        <p:nvSpPr>
          <p:cNvPr id="3" name="日期占位符 2"/>
          <p:cNvSpPr>
            <a:spLocks noGrp="1"/>
          </p:cNvSpPr>
          <p:nvPr>
            <p:ph type="dt" sz="half" idx="10"/>
            <p:custDataLst>
              <p:tags r:id="rId4"/>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prstClr val="white">
                    <a:tint val="75000"/>
                  </a:prstClr>
                </a:solidFill>
              </a:rPr>
              <a:pPr/>
              <a:t>2023/4/30</a:t>
            </a:fld>
            <a:endParaRPr lang="zh-CN" altLang="en-US">
              <a:solidFill>
                <a:prstClr val="white">
                  <a:tint val="75000"/>
                </a:prstClr>
              </a:solidFill>
            </a:endParaRPr>
          </a:p>
        </p:txBody>
      </p:sp>
      <p:sp>
        <p:nvSpPr>
          <p:cNvPr id="4" name="页脚占位符 3"/>
          <p:cNvSpPr>
            <a:spLocks noGrp="1"/>
          </p:cNvSpPr>
          <p:nvPr>
            <p:ph type="ftr" sz="quarter" idx="11"/>
            <p:custDataLst>
              <p:tags r:id="rId5"/>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endParaRPr lang="zh-CN" altLang="en-US">
              <a:solidFill>
                <a:prstClr val="white">
                  <a:tint val="75000"/>
                </a:prstClr>
              </a:solidFill>
            </a:endParaRPr>
          </a:p>
        </p:txBody>
      </p:sp>
      <p:sp>
        <p:nvSpPr>
          <p:cNvPr id="5" name="灯片编号占位符 4"/>
          <p:cNvSpPr>
            <a:spLocks noGrp="1"/>
          </p:cNvSpPr>
          <p:nvPr>
            <p:ph type="sldNum" sz="quarter" idx="12"/>
            <p:custDataLst>
              <p:tags r:id="rId6"/>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49AE70B2-8BF9-45C0-BB95-33D1B9D3A854}" type="slidenum">
              <a:rPr lang="zh-CN" altLang="en-US" smtClean="0">
                <a:solidFill>
                  <a:prstClr val="white">
                    <a:tint val="75000"/>
                  </a:prstClr>
                </a:solidFill>
              </a:rPr>
              <a:pPr/>
              <a:t>‹#›</a:t>
            </a:fld>
            <a:endParaRPr lang="zh-CN" altLang="en-US">
              <a:solidFill>
                <a:prstClr val="white">
                  <a:tint val="75000"/>
                </a:prstClr>
              </a:solidFill>
            </a:endParaRPr>
          </a:p>
        </p:txBody>
      </p:sp>
      <p:sp>
        <p:nvSpPr>
          <p:cNvPr id="7" name="内容占位符 6"/>
          <p:cNvSpPr>
            <a:spLocks noGrp="1"/>
          </p:cNvSpPr>
          <p:nvPr>
            <p:ph sz="quarter" idx="13"/>
            <p:custDataLst>
              <p:tags r:id="rId7"/>
            </p:custDataLst>
          </p:nvPr>
        </p:nvSpPr>
        <p:spPr>
          <a:xfrm>
            <a:off x="502448" y="952509"/>
            <a:ext cx="8139178" cy="5388907"/>
          </a:xfrm>
        </p:spPr>
        <p:txBody>
          <a:bodyPr/>
          <a:lstStyle>
            <a:lvl1pPr>
              <a:defRPr>
                <a:solidFill>
                  <a:schemeClr val="lt1"/>
                </a:solidFill>
                <a:latin typeface="Arial" panose="020B0604020202020204" pitchFamily="34" charset="0"/>
                <a:ea typeface="汉仪粗简黑简" panose="00020600040101010101" charset="-122"/>
              </a:defRPr>
            </a:lvl1pPr>
            <a:lvl2pPr>
              <a:defRPr>
                <a:solidFill>
                  <a:schemeClr val="lt1"/>
                </a:solidFill>
                <a:latin typeface="Arial" panose="020B0604020202020204" pitchFamily="34" charset="0"/>
                <a:ea typeface="汉仪粗简黑简" panose="00020600040101010101" charset="-122"/>
              </a:defRPr>
            </a:lvl2pPr>
            <a:lvl3pPr>
              <a:defRPr>
                <a:solidFill>
                  <a:schemeClr val="lt1"/>
                </a:solidFill>
                <a:latin typeface="Arial" panose="020B0604020202020204" pitchFamily="34" charset="0"/>
                <a:ea typeface="汉仪粗简黑简" panose="00020600040101010101" charset="-122"/>
              </a:defRPr>
            </a:lvl3pPr>
            <a:lvl4pPr>
              <a:defRPr>
                <a:solidFill>
                  <a:schemeClr val="lt1"/>
                </a:solidFill>
                <a:latin typeface="Arial" panose="020B0604020202020204" pitchFamily="34" charset="0"/>
                <a:ea typeface="汉仪粗简黑简" panose="00020600040101010101" charset="-122"/>
              </a:defRPr>
            </a:lvl4pPr>
            <a:lvl5pPr>
              <a:defRPr>
                <a:solidFill>
                  <a:schemeClr val="lt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xmlns="" val="3448633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7" name="图片 6" descr="VCG211346613023"/>
          <p:cNvPicPr>
            <a:picLocks noChangeAspect="1"/>
          </p:cNvPicPr>
          <p:nvPr>
            <p:custDataLst>
              <p:tags r:id="rId1"/>
            </p:custDataLst>
          </p:nvPr>
        </p:nvPicPr>
        <p:blipFill>
          <a:blip r:embed="rId11" cstate="print"/>
          <a:stretch>
            <a:fillRect/>
          </a:stretch>
        </p:blipFill>
        <p:spPr>
          <a:xfrm>
            <a:off x="-7977" y="1"/>
            <a:ext cx="9152573" cy="6878003"/>
          </a:xfrm>
          <a:prstGeom prst="rect">
            <a:avLst/>
          </a:prstGeom>
        </p:spPr>
      </p:pic>
      <p:pic>
        <p:nvPicPr>
          <p:cNvPr id="6" name="图片 5" descr="VCG211346613023-01"/>
          <p:cNvPicPr>
            <a:picLocks noChangeAspect="1"/>
          </p:cNvPicPr>
          <p:nvPr>
            <p:custDataLst>
              <p:tags r:id="rId2"/>
            </p:custDataLst>
          </p:nvPr>
        </p:nvPicPr>
        <p:blipFill>
          <a:blip r:embed="rId12" cstate="print"/>
          <a:srcRect l="2669" t="552" r="71787" b="59683"/>
          <a:stretch>
            <a:fillRect/>
          </a:stretch>
        </p:blipFill>
        <p:spPr>
          <a:xfrm>
            <a:off x="-7977" y="1"/>
            <a:ext cx="1478951" cy="1727187"/>
          </a:xfrm>
          <a:prstGeom prst="rect">
            <a:avLst/>
          </a:prstGeom>
        </p:spPr>
      </p:pic>
      <p:pic>
        <p:nvPicPr>
          <p:cNvPr id="2" name="图片 1" descr="VCG211346613023-01"/>
          <p:cNvPicPr>
            <a:picLocks noChangeAspect="1"/>
          </p:cNvPicPr>
          <p:nvPr>
            <p:custDataLst>
              <p:tags r:id="rId3"/>
            </p:custDataLst>
          </p:nvPr>
        </p:nvPicPr>
        <p:blipFill>
          <a:blip r:embed="rId13" cstate="print"/>
          <a:srcRect l="38196" t="10268"/>
          <a:stretch>
            <a:fillRect/>
          </a:stretch>
        </p:blipFill>
        <p:spPr>
          <a:xfrm>
            <a:off x="4975816" y="2339341"/>
            <a:ext cx="4168780" cy="4538663"/>
          </a:xfrm>
          <a:prstGeom prst="rect">
            <a:avLst/>
          </a:prstGeom>
        </p:spPr>
      </p:pic>
      <p:sp>
        <p:nvSpPr>
          <p:cNvPr id="3" name="日期占位符 2"/>
          <p:cNvSpPr>
            <a:spLocks noGrp="1"/>
          </p:cNvSpPr>
          <p:nvPr>
            <p:ph type="dt" sz="half" idx="10"/>
            <p:custDataLst>
              <p:tags r:id="rId4"/>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prstClr val="white">
                    <a:tint val="75000"/>
                  </a:prstClr>
                </a:solidFill>
              </a:rPr>
              <a:pPr/>
              <a:t>2023/4/30</a:t>
            </a:fld>
            <a:endParaRPr lang="zh-CN" altLang="en-US">
              <a:solidFill>
                <a:prstClr val="white">
                  <a:tint val="75000"/>
                </a:prstClr>
              </a:solidFill>
            </a:endParaRPr>
          </a:p>
        </p:txBody>
      </p:sp>
      <p:sp>
        <p:nvSpPr>
          <p:cNvPr id="4" name="页脚占位符 3"/>
          <p:cNvSpPr>
            <a:spLocks noGrp="1"/>
          </p:cNvSpPr>
          <p:nvPr>
            <p:ph type="ftr" sz="quarter" idx="11"/>
            <p:custDataLst>
              <p:tags r:id="rId5"/>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endParaRPr lang="zh-CN" altLang="en-US">
              <a:solidFill>
                <a:prstClr val="white">
                  <a:tint val="75000"/>
                </a:prstClr>
              </a:solidFill>
            </a:endParaRPr>
          </a:p>
        </p:txBody>
      </p:sp>
      <p:sp>
        <p:nvSpPr>
          <p:cNvPr id="5" name="灯片编号占位符 4"/>
          <p:cNvSpPr>
            <a:spLocks noGrp="1"/>
          </p:cNvSpPr>
          <p:nvPr>
            <p:ph type="sldNum" sz="quarter" idx="12"/>
            <p:custDataLst>
              <p:tags r:id="rId6"/>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49AE70B2-8BF9-45C0-BB95-33D1B9D3A854}" type="slidenum">
              <a:rPr lang="zh-CN" altLang="en-US" smtClean="0">
                <a:solidFill>
                  <a:prstClr val="white">
                    <a:tint val="75000"/>
                  </a:prstClr>
                </a:solidFill>
              </a:rPr>
              <a:pPr/>
              <a:t>‹#›</a:t>
            </a:fld>
            <a:endParaRPr lang="zh-CN" altLang="en-US">
              <a:solidFill>
                <a:prstClr val="white">
                  <a:tint val="75000"/>
                </a:prstClr>
              </a:solidFill>
            </a:endParaRPr>
          </a:p>
        </p:txBody>
      </p:sp>
      <p:sp>
        <p:nvSpPr>
          <p:cNvPr id="8" name="副标题 1"/>
          <p:cNvSpPr>
            <a:spLocks noGrp="1"/>
          </p:cNvSpPr>
          <p:nvPr>
            <p:ph type="subTitle" idx="1" hasCustomPrompt="1"/>
            <p:custDataLst>
              <p:tags r:id="rId7"/>
            </p:custDataLst>
          </p:nvPr>
        </p:nvSpPr>
        <p:spPr>
          <a:xfrm>
            <a:off x="256699" y="4142135"/>
            <a:ext cx="5022523" cy="669850"/>
          </a:xfrm>
          <a:ln w="3175">
            <a:miter lim="400000"/>
          </a:ln>
        </p:spPr>
        <p:txBody>
          <a:bodyPr vert="horz" wrap="square" lIns="101600" tIns="38100" rIns="76200" bIns="38100" rtlCol="0">
            <a:normAutofit/>
          </a:bodyPr>
          <a:lstStyle>
            <a:lvl1pPr marL="0" marR="0" indent="-228600" algn="ctr" defTabSz="914400" rtl="0" eaLnBrk="1" fontAlgn="auto" latinLnBrk="0" hangingPunct="1">
              <a:lnSpc>
                <a:spcPct val="100000"/>
              </a:lnSpc>
              <a:spcBef>
                <a:spcPts val="0"/>
              </a:spcBef>
              <a:spcAft>
                <a:spcPts val="1000"/>
              </a:spcAft>
              <a:buClrTx/>
              <a:buSzTx/>
              <a:buFontTx/>
              <a:buNone/>
              <a:defRPr kumimoji="0" lang="zh-CN" altLang="en-US" sz="2400" b="0" i="0" u="none" strike="noStrike" kern="1200" cap="none" spc="200" normalizeH="0" baseline="0" noProof="1" dirty="0">
                <a:solidFill>
                  <a:schemeClr val="lt1"/>
                </a:solidFill>
                <a:uFillTx/>
                <a:latin typeface="Arial" panose="020B0604020202020204" pitchFamily="34" charset="0"/>
                <a:ea typeface="汉仪粗简黑简" panose="00020600040101010101" charset="-122"/>
                <a:cs typeface="YouSheBiaoTiHei"/>
                <a:sym typeface="YouSheBiaoTiHei"/>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单击此处编辑副标题</a:t>
            </a:r>
          </a:p>
        </p:txBody>
      </p:sp>
      <p:sp>
        <p:nvSpPr>
          <p:cNvPr id="9" name="标题 2"/>
          <p:cNvSpPr>
            <a:spLocks noGrp="1"/>
          </p:cNvSpPr>
          <p:nvPr>
            <p:ph type="title" idx="2" hasCustomPrompt="1"/>
            <p:custDataLst>
              <p:tags r:id="rId8"/>
            </p:custDataLst>
          </p:nvPr>
        </p:nvSpPr>
        <p:spPr>
          <a:xfrm>
            <a:off x="257176" y="2534950"/>
            <a:ext cx="5021570" cy="1583690"/>
          </a:xfrm>
          <a:ln w="3175">
            <a:miter lim="400000"/>
          </a:ln>
        </p:spPr>
        <p:txBody>
          <a:bodyPr vert="horz" wrap="square" lIns="101600" tIns="38100" rIns="63500" bIns="38100" rtlCol="0" anchor="b" anchorCtr="0">
            <a:normAutofit/>
          </a:bodyPr>
          <a:lstStyle>
            <a:lvl1pPr marL="0" marR="0" algn="ctr" defTabSz="914400" rtl="0" eaLnBrk="1" fontAlgn="auto" latinLnBrk="0" hangingPunct="1">
              <a:lnSpc>
                <a:spcPct val="100000"/>
              </a:lnSpc>
              <a:spcBef>
                <a:spcPct val="0"/>
              </a:spcBef>
              <a:buClrTx/>
              <a:buSzTx/>
              <a:buFontTx/>
              <a:buNone/>
              <a:defRPr kumimoji="0" lang="zh-CN" altLang="en-US" sz="9200" b="0" i="0" u="none" strike="noStrike" kern="1200" cap="none" spc="300" normalizeH="0" baseline="0" noProof="1" dirty="0">
                <a:solidFill>
                  <a:schemeClr val="lt1"/>
                </a:solidFill>
                <a:uFillTx/>
                <a:latin typeface="Arial" panose="020B0604020202020204" pitchFamily="34" charset="0"/>
                <a:ea typeface="汉仪锐智简" charset="0"/>
                <a:cs typeface="YouSheBiaoTiHei"/>
                <a:sym typeface="YouSheBiaoTiHei"/>
              </a:defRPr>
            </a:lvl1pPr>
          </a:lstStyle>
          <a:p>
            <a:pPr lvl="0"/>
            <a:r>
              <a:rPr>
                <a:sym typeface="+mn-ea"/>
              </a:rPr>
              <a:t>编辑标题</a:t>
            </a:r>
          </a:p>
        </p:txBody>
      </p:sp>
      <p:sp>
        <p:nvSpPr>
          <p:cNvPr id="10" name="文本占位符 3"/>
          <p:cNvSpPr>
            <a:spLocks noGrp="1"/>
          </p:cNvSpPr>
          <p:nvPr>
            <p:ph type="body" idx="3" hasCustomPrompt="1"/>
            <p:custDataLst>
              <p:tags r:id="rId9"/>
            </p:custDataLst>
          </p:nvPr>
        </p:nvSpPr>
        <p:spPr>
          <a:xfrm>
            <a:off x="1442086" y="5064081"/>
            <a:ext cx="2651750" cy="509315"/>
          </a:xfrm>
          <a:ln w="3175">
            <a:miter lim="400000"/>
          </a:ln>
        </p:spPr>
        <p:txBody>
          <a:bodyPr vert="horz" wrap="square" lIns="101600" tIns="0" rIns="82550" bIns="0" rtlCol="0">
            <a:normAutofit/>
          </a:bodyPr>
          <a:lstStyle>
            <a:lvl1pPr marL="0" marR="0" indent="-228600" algn="ctr" defTabSz="914400" rtl="0" eaLnBrk="1" fontAlgn="auto" latinLnBrk="0" hangingPunct="1">
              <a:lnSpc>
                <a:spcPct val="100000"/>
              </a:lnSpc>
              <a:spcBef>
                <a:spcPts val="0"/>
              </a:spcBef>
              <a:spcAft>
                <a:spcPts val="1000"/>
              </a:spcAft>
              <a:buClrTx/>
              <a:buSzTx/>
              <a:buFontTx/>
              <a:buNone/>
              <a:defRPr kumimoji="0" lang="zh-CN" altLang="en-US" sz="2400" b="0" i="0" u="none" strike="noStrike" kern="1200" cap="none" spc="150" normalizeH="0" baseline="0" noProof="1" dirty="0">
                <a:solidFill>
                  <a:schemeClr val="lt1"/>
                </a:solidFill>
                <a:uFillTx/>
                <a:latin typeface="Arial" panose="020B0604020202020204" pitchFamily="34" charset="0"/>
                <a:ea typeface="汉仪粗简黑简" panose="00020600040101010101" charset="-122"/>
                <a:cs typeface="OPPOSans-R" panose="02010600030101010101"/>
                <a:sym typeface="OPPOSans-R" panose="02010600030101010101"/>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p>
        </p:txBody>
      </p:sp>
    </p:spTree>
    <p:extLst>
      <p:ext uri="{BB962C8B-B14F-4D97-AF65-F5344CB8AC3E}">
        <p14:creationId xmlns:p14="http://schemas.microsoft.com/office/powerpoint/2010/main" xmlns="" val="10341516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descr="VCG211346613023"/>
          <p:cNvPicPr>
            <a:picLocks noChangeAspect="1"/>
          </p:cNvPicPr>
          <p:nvPr>
            <p:custDataLst>
              <p:tags r:id="rId1"/>
            </p:custDataLst>
          </p:nvPr>
        </p:nvPicPr>
        <p:blipFill>
          <a:blip r:embed="rId9" cstate="print"/>
          <a:stretch>
            <a:fillRect/>
          </a:stretch>
        </p:blipFill>
        <p:spPr>
          <a:xfrm>
            <a:off x="0" y="1"/>
            <a:ext cx="9144000" cy="6857365"/>
          </a:xfrm>
          <a:prstGeom prst="rect">
            <a:avLst/>
          </a:prstGeom>
        </p:spPr>
      </p:pic>
      <p:pic>
        <p:nvPicPr>
          <p:cNvPr id="11" name="图片 10" descr="VCG211346613023-01"/>
          <p:cNvPicPr>
            <a:picLocks noChangeAspect="1"/>
          </p:cNvPicPr>
          <p:nvPr>
            <p:custDataLst>
              <p:tags r:id="rId2"/>
            </p:custDataLst>
          </p:nvPr>
        </p:nvPicPr>
        <p:blipFill>
          <a:blip r:embed="rId10" cstate="print"/>
          <a:srcRect l="3945" r="71337" b="59737"/>
          <a:stretch>
            <a:fillRect/>
          </a:stretch>
        </p:blipFill>
        <p:spPr>
          <a:xfrm>
            <a:off x="1905" y="1"/>
            <a:ext cx="1645045" cy="2009127"/>
          </a:xfrm>
          <a:prstGeom prst="rect">
            <a:avLst/>
          </a:prstGeom>
        </p:spPr>
      </p:pic>
      <p:pic>
        <p:nvPicPr>
          <p:cNvPr id="6" name="图片 5" descr="VCG211346613023-01"/>
          <p:cNvPicPr>
            <a:picLocks noChangeAspect="1"/>
          </p:cNvPicPr>
          <p:nvPr>
            <p:custDataLst>
              <p:tags r:id="rId3"/>
            </p:custDataLst>
          </p:nvPr>
        </p:nvPicPr>
        <p:blipFill>
          <a:blip r:embed="rId11" cstate="print"/>
          <a:srcRect l="168" t="52758" r="70408"/>
          <a:stretch>
            <a:fillRect/>
          </a:stretch>
        </p:blipFill>
        <p:spPr>
          <a:xfrm flipH="1">
            <a:off x="7488889" y="4862195"/>
            <a:ext cx="1657016" cy="1995792"/>
          </a:xfrm>
          <a:prstGeom prst="rect">
            <a:avLst/>
          </a:prstGeom>
        </p:spPr>
      </p:pic>
      <p:sp>
        <p:nvSpPr>
          <p:cNvPr id="2" name="标题 1"/>
          <p:cNvSpPr>
            <a:spLocks noGrp="1"/>
          </p:cNvSpPr>
          <p:nvPr>
            <p:ph type="title"/>
            <p:custDataLst>
              <p:tags r:id="rId4"/>
            </p:custDataLst>
          </p:nvPr>
        </p:nvSpPr>
        <p:spPr/>
        <p:txBody>
          <a:bodyPr/>
          <a:lstStyle>
            <a:lvl1pPr>
              <a:defRPr baseline="0">
                <a:solidFill>
                  <a:schemeClr val="tx1"/>
                </a:solidFill>
                <a:latin typeface="Arial" panose="020B0604020202020204" pitchFamily="34" charset="0"/>
                <a:ea typeface="汉仪粗简黑简" panose="0002060004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srgbClr val="073E87"/>
                </a:solidFill>
              </a:rPr>
              <a:pPr/>
              <a:t>2023/4/30</a:t>
            </a:fld>
            <a:endParaRPr lang="zh-CN" altLang="en-US">
              <a:solidFill>
                <a:srgbClr val="073E87"/>
              </a:solidFill>
            </a:endParaRPr>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solidFill>
                <a:srgbClr val="073E87"/>
              </a:solidFill>
            </a:endParaRPr>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solidFill>
                  <a:srgbClr val="073E87"/>
                </a:solidFill>
              </a:rPr>
              <a:pPr/>
              <a:t>‹#›</a:t>
            </a:fld>
            <a:endParaRPr lang="zh-CN" altLang="en-US" dirty="0">
              <a:solidFill>
                <a:srgbClr val="073E87"/>
              </a:solidFill>
            </a:endParaRPr>
          </a:p>
        </p:txBody>
      </p:sp>
    </p:spTree>
    <p:extLst>
      <p:ext uri="{BB962C8B-B14F-4D97-AF65-F5344CB8AC3E}">
        <p14:creationId xmlns:p14="http://schemas.microsoft.com/office/powerpoint/2010/main" xmlns="" val="37261029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pic>
        <p:nvPicPr>
          <p:cNvPr id="9" name="图片 8" descr="VCG211346613023"/>
          <p:cNvPicPr>
            <a:picLocks noChangeAspect="1"/>
          </p:cNvPicPr>
          <p:nvPr>
            <p:custDataLst>
              <p:tags r:id="rId1"/>
            </p:custDataLst>
          </p:nvPr>
        </p:nvPicPr>
        <p:blipFill>
          <a:blip r:embed="rId11" cstate="print"/>
          <a:stretch>
            <a:fillRect/>
          </a:stretch>
        </p:blipFill>
        <p:spPr>
          <a:xfrm>
            <a:off x="0" y="635"/>
            <a:ext cx="9144000" cy="6857365"/>
          </a:xfrm>
          <a:prstGeom prst="rect">
            <a:avLst/>
          </a:prstGeom>
        </p:spPr>
      </p:pic>
      <p:pic>
        <p:nvPicPr>
          <p:cNvPr id="11" name="图片 10" descr="VCG211346613023-01"/>
          <p:cNvPicPr>
            <a:picLocks noChangeAspect="1"/>
          </p:cNvPicPr>
          <p:nvPr>
            <p:custDataLst>
              <p:tags r:id="rId2"/>
            </p:custDataLst>
          </p:nvPr>
        </p:nvPicPr>
        <p:blipFill>
          <a:blip r:embed="rId12" cstate="print"/>
          <a:srcRect l="3945" r="71337" b="59737"/>
          <a:stretch>
            <a:fillRect/>
          </a:stretch>
        </p:blipFill>
        <p:spPr>
          <a:xfrm>
            <a:off x="1905" y="1"/>
            <a:ext cx="1645045" cy="2009127"/>
          </a:xfrm>
          <a:prstGeom prst="rect">
            <a:avLst/>
          </a:prstGeom>
        </p:spPr>
      </p:pic>
      <p:pic>
        <p:nvPicPr>
          <p:cNvPr id="8" name="图片 7" descr="VCG211346613023-01"/>
          <p:cNvPicPr>
            <a:picLocks noChangeAspect="1"/>
          </p:cNvPicPr>
          <p:nvPr>
            <p:custDataLst>
              <p:tags r:id="rId3"/>
            </p:custDataLst>
          </p:nvPr>
        </p:nvPicPr>
        <p:blipFill>
          <a:blip r:embed="rId13" cstate="print"/>
          <a:srcRect l="168" t="52758" r="70408"/>
          <a:stretch>
            <a:fillRect/>
          </a:stretch>
        </p:blipFill>
        <p:spPr>
          <a:xfrm flipH="1">
            <a:off x="7488889" y="4862195"/>
            <a:ext cx="1657016" cy="1995792"/>
          </a:xfrm>
          <a:prstGeom prst="rect">
            <a:avLst/>
          </a:prstGeom>
        </p:spPr>
      </p:pic>
      <p:sp>
        <p:nvSpPr>
          <p:cNvPr id="6" name="矩形 5"/>
          <p:cNvSpPr/>
          <p:nvPr>
            <p:custDataLst>
              <p:tags r:id="rId4"/>
            </p:custDataLst>
          </p:nvPr>
        </p:nvSpPr>
        <p:spPr>
          <a:xfrm>
            <a:off x="219600" y="304200"/>
            <a:ext cx="87048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标题 1"/>
          <p:cNvSpPr>
            <a:spLocks noGrp="1"/>
          </p:cNvSpPr>
          <p:nvPr>
            <p:ph type="title" hasCustomPrompt="1"/>
            <p:custDataLst>
              <p:tags r:id="rId5"/>
            </p:custDataLst>
          </p:nvPr>
        </p:nvSpPr>
        <p:spPr>
          <a:xfrm>
            <a:off x="961200" y="1249200"/>
            <a:ext cx="7219800" cy="723600"/>
          </a:xfrm>
        </p:spPr>
        <p:txBody>
          <a:bodyPr anchor="ctr"/>
          <a:lstStyle>
            <a:lvl1pPr>
              <a:defRPr sz="3200" baseline="0">
                <a:solidFill>
                  <a:schemeClr val="tx1"/>
                </a:solidFill>
                <a:latin typeface="Arial" panose="020B0604020202020204" pitchFamily="34" charset="0"/>
                <a:ea typeface="汉仪粗简黑简" panose="00020600040101010101" charset="-122"/>
              </a:defRPr>
            </a:lvl1pPr>
          </a:lstStyle>
          <a:p>
            <a:r>
              <a:rPr lang="zh-CN" altLang="en-US" dirty="0"/>
              <a:t>单击此处编辑标题</a:t>
            </a:r>
          </a:p>
        </p:txBody>
      </p:sp>
      <p:sp>
        <p:nvSpPr>
          <p:cNvPr id="7" name="内容占位符 6"/>
          <p:cNvSpPr>
            <a:spLocks noGrp="1"/>
          </p:cNvSpPr>
          <p:nvPr>
            <p:ph sz="quarter" idx="13"/>
            <p:custDataLst>
              <p:tags r:id="rId6"/>
            </p:custDataLst>
          </p:nvPr>
        </p:nvSpPr>
        <p:spPr>
          <a:xfrm>
            <a:off x="960835" y="2163600"/>
            <a:ext cx="7219950" cy="34452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srgbClr val="073E87"/>
                </a:solidFill>
              </a:rPr>
              <a:pPr/>
              <a:t>2023/4/30</a:t>
            </a:fld>
            <a:endParaRPr lang="zh-CN" altLang="en-US">
              <a:solidFill>
                <a:srgbClr val="073E87"/>
              </a:solidFill>
            </a:endParaRPr>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solidFill>
                <a:srgbClr val="073E87"/>
              </a:solidFill>
            </a:endParaRPr>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solidFill>
                  <a:srgbClr val="073E87"/>
                </a:solidFill>
              </a:rPr>
              <a:pPr/>
              <a:t>‹#›</a:t>
            </a:fld>
            <a:endParaRPr lang="zh-CN" altLang="en-US" dirty="0">
              <a:solidFill>
                <a:srgbClr val="073E87"/>
              </a:solidFill>
            </a:endParaRPr>
          </a:p>
        </p:txBody>
      </p:sp>
    </p:spTree>
    <p:extLst>
      <p:ext uri="{BB962C8B-B14F-4D97-AF65-F5344CB8AC3E}">
        <p14:creationId xmlns:p14="http://schemas.microsoft.com/office/powerpoint/2010/main" xmlns="" val="1289399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pic>
        <p:nvPicPr>
          <p:cNvPr id="10" name="图片 9" descr="VCG211346613023"/>
          <p:cNvPicPr>
            <a:picLocks noChangeAspect="1"/>
          </p:cNvPicPr>
          <p:nvPr>
            <p:custDataLst>
              <p:tags r:id="rId1"/>
            </p:custDataLst>
          </p:nvPr>
        </p:nvPicPr>
        <p:blipFill>
          <a:blip r:embed="rId11" cstate="print"/>
          <a:stretch>
            <a:fillRect/>
          </a:stretch>
        </p:blipFill>
        <p:spPr>
          <a:xfrm>
            <a:off x="0" y="635"/>
            <a:ext cx="9144000" cy="6857365"/>
          </a:xfrm>
          <a:prstGeom prst="rect">
            <a:avLst/>
          </a:prstGeom>
        </p:spPr>
      </p:pic>
      <p:sp>
        <p:nvSpPr>
          <p:cNvPr id="8" name="矩形 7"/>
          <p:cNvSpPr/>
          <p:nvPr>
            <p:custDataLst>
              <p:tags r:id="rId2"/>
            </p:custDataLst>
          </p:nvPr>
        </p:nvSpPr>
        <p:spPr>
          <a:xfrm>
            <a:off x="0" y="-8255"/>
            <a:ext cx="3617595"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dirty="0">
              <a:solidFill>
                <a:prstClr val="white"/>
              </a:solidFill>
              <a:sym typeface="+mn-ea"/>
            </a:endParaRPr>
          </a:p>
        </p:txBody>
      </p:sp>
      <p:pic>
        <p:nvPicPr>
          <p:cNvPr id="6" name="图片 5" descr="VCG211346613023-01"/>
          <p:cNvPicPr>
            <a:picLocks noChangeAspect="1"/>
          </p:cNvPicPr>
          <p:nvPr>
            <p:custDataLst>
              <p:tags r:id="rId3"/>
            </p:custDataLst>
          </p:nvPr>
        </p:nvPicPr>
        <p:blipFill>
          <a:blip r:embed="rId12" cstate="print"/>
          <a:srcRect l="168" t="52758" r="70408"/>
          <a:stretch>
            <a:fillRect/>
          </a:stretch>
        </p:blipFill>
        <p:spPr>
          <a:xfrm flipH="1">
            <a:off x="7745009" y="5170696"/>
            <a:ext cx="1400886" cy="1687297"/>
          </a:xfrm>
          <a:prstGeom prst="rect">
            <a:avLst/>
          </a:prstGeom>
        </p:spPr>
      </p:pic>
      <p:sp>
        <p:nvSpPr>
          <p:cNvPr id="2" name="标题 1"/>
          <p:cNvSpPr>
            <a:spLocks noGrp="1"/>
          </p:cNvSpPr>
          <p:nvPr>
            <p:ph type="title" hasCustomPrompt="1"/>
            <p:custDataLst>
              <p:tags r:id="rId4"/>
            </p:custDataLst>
          </p:nvPr>
        </p:nvSpPr>
        <p:spPr>
          <a:xfrm>
            <a:off x="437400" y="770400"/>
            <a:ext cx="2970000" cy="882000"/>
          </a:xfrm>
        </p:spPr>
        <p:txBody>
          <a:bodyPr anchor="ctr" anchorCtr="0"/>
          <a:lstStyle>
            <a:lvl1pPr>
              <a:defRPr sz="3600" baseline="0">
                <a:solidFill>
                  <a:schemeClr val="tx1"/>
                </a:solidFill>
                <a:latin typeface="Arial" panose="020B0604020202020204" pitchFamily="34" charset="0"/>
                <a:ea typeface="汉仪粗简黑简" panose="00020600040101010101" charset="-122"/>
              </a:defRPr>
            </a:lvl1pPr>
          </a:lstStyle>
          <a:p>
            <a:r>
              <a:rPr lang="zh-CN" altLang="en-US" dirty="0"/>
              <a:t>单击编辑标题</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srgbClr val="073E87"/>
                </a:solidFill>
              </a:rPr>
              <a:pPr/>
              <a:t>2023/4/30</a:t>
            </a:fld>
            <a:endParaRPr lang="zh-CN" altLang="en-US">
              <a:solidFill>
                <a:srgbClr val="073E87"/>
              </a:solidFill>
            </a:endParaRPr>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solidFill>
                <a:srgbClr val="073E87"/>
              </a:solidFill>
            </a:endParaRPr>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solidFill>
                  <a:srgbClr val="073E87"/>
                </a:solidFill>
              </a:rPr>
              <a:pPr/>
              <a:t>‹#›</a:t>
            </a:fld>
            <a:endParaRPr lang="zh-CN" altLang="en-US" dirty="0">
              <a:solidFill>
                <a:srgbClr val="073E87"/>
              </a:solidFill>
            </a:endParaRPr>
          </a:p>
        </p:txBody>
      </p:sp>
      <p:sp>
        <p:nvSpPr>
          <p:cNvPr id="7" name="文本占位符 6"/>
          <p:cNvSpPr>
            <a:spLocks noGrp="1"/>
          </p:cNvSpPr>
          <p:nvPr>
            <p:ph type="body" sz="quarter" idx="13"/>
            <p:custDataLst>
              <p:tags r:id="rId8"/>
            </p:custDataLst>
          </p:nvPr>
        </p:nvSpPr>
        <p:spPr>
          <a:xfrm>
            <a:off x="440100" y="1764000"/>
            <a:ext cx="2967300" cy="40932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3825900" y="769939"/>
            <a:ext cx="4860000" cy="5087937"/>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xmlns="" val="3041410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2023/4/30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pic>
        <p:nvPicPr>
          <p:cNvPr id="10" name="图片 9" descr="VCG211346613023"/>
          <p:cNvPicPr>
            <a:picLocks noChangeAspect="1"/>
          </p:cNvPicPr>
          <p:nvPr>
            <p:custDataLst>
              <p:tags r:id="rId1"/>
            </p:custDataLst>
          </p:nvPr>
        </p:nvPicPr>
        <p:blipFill>
          <a:blip r:embed="rId11" cstate="print"/>
          <a:stretch>
            <a:fillRect/>
          </a:stretch>
        </p:blipFill>
        <p:spPr>
          <a:xfrm>
            <a:off x="0" y="635"/>
            <a:ext cx="9144000" cy="6857365"/>
          </a:xfrm>
          <a:prstGeom prst="rect">
            <a:avLst/>
          </a:prstGeom>
        </p:spPr>
      </p:pic>
      <p:sp>
        <p:nvSpPr>
          <p:cNvPr id="8" name="矩形 7"/>
          <p:cNvSpPr/>
          <p:nvPr>
            <p:custDataLst>
              <p:tags r:id="rId2"/>
            </p:custDataLst>
          </p:nvPr>
        </p:nvSpPr>
        <p:spPr>
          <a:xfrm>
            <a:off x="0" y="0"/>
            <a:ext cx="9144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prstClr val="white"/>
              </a:solidFill>
              <a:sym typeface="+mn-ea"/>
            </a:endParaRPr>
          </a:p>
        </p:txBody>
      </p:sp>
      <p:pic>
        <p:nvPicPr>
          <p:cNvPr id="6" name="图片 5" descr="VCG211346613023-01"/>
          <p:cNvPicPr>
            <a:picLocks noChangeAspect="1"/>
          </p:cNvPicPr>
          <p:nvPr>
            <p:custDataLst>
              <p:tags r:id="rId3"/>
            </p:custDataLst>
          </p:nvPr>
        </p:nvPicPr>
        <p:blipFill>
          <a:blip r:embed="rId12" cstate="print"/>
          <a:srcRect l="168" t="52758" r="70408"/>
          <a:stretch>
            <a:fillRect/>
          </a:stretch>
        </p:blipFill>
        <p:spPr>
          <a:xfrm flipH="1">
            <a:off x="7965501" y="5436269"/>
            <a:ext cx="1180396" cy="1421727"/>
          </a:xfrm>
          <a:prstGeom prst="rect">
            <a:avLst/>
          </a:prstGeom>
        </p:spPr>
      </p:pic>
      <p:sp>
        <p:nvSpPr>
          <p:cNvPr id="2" name="标题 1"/>
          <p:cNvSpPr>
            <a:spLocks noGrp="1"/>
          </p:cNvSpPr>
          <p:nvPr>
            <p:ph type="title"/>
            <p:custDataLst>
              <p:tags r:id="rId4"/>
            </p:custDataLst>
          </p:nvPr>
        </p:nvSpPr>
        <p:spPr>
          <a:xfrm>
            <a:off x="459000" y="781200"/>
            <a:ext cx="8232300" cy="626400"/>
          </a:xfrm>
        </p:spPr>
        <p:txBody>
          <a:bodyPr anchor="ctr"/>
          <a:lstStyle>
            <a:lvl1pPr algn="ctr">
              <a:defRPr sz="3600" baseline="0">
                <a:solidFill>
                  <a:schemeClr val="tx1"/>
                </a:solidFill>
                <a:latin typeface="Arial" panose="020B0604020202020204" pitchFamily="34" charset="0"/>
                <a:ea typeface="汉仪粗简黑简" panose="0002060004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srgbClr val="073E87"/>
                </a:solidFill>
              </a:rPr>
              <a:pPr/>
              <a:t>2023/4/30</a:t>
            </a:fld>
            <a:endParaRPr lang="zh-CN" altLang="en-US">
              <a:solidFill>
                <a:srgbClr val="073E87"/>
              </a:solidFill>
            </a:endParaRPr>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solidFill>
                <a:srgbClr val="073E87"/>
              </a:solidFill>
            </a:endParaRPr>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solidFill>
                  <a:srgbClr val="073E87"/>
                </a:solidFill>
              </a:rPr>
              <a:pPr/>
              <a:t>‹#›</a:t>
            </a:fld>
            <a:endParaRPr lang="zh-CN" altLang="en-US" dirty="0">
              <a:solidFill>
                <a:srgbClr val="073E87"/>
              </a:solidFill>
            </a:endParaRPr>
          </a:p>
        </p:txBody>
      </p:sp>
      <p:sp>
        <p:nvSpPr>
          <p:cNvPr id="7" name="文本占位符 6"/>
          <p:cNvSpPr>
            <a:spLocks noGrp="1"/>
          </p:cNvSpPr>
          <p:nvPr>
            <p:ph type="body" sz="quarter" idx="13"/>
            <p:custDataLst>
              <p:tags r:id="rId8"/>
            </p:custDataLst>
          </p:nvPr>
        </p:nvSpPr>
        <p:spPr>
          <a:xfrm>
            <a:off x="459000" y="1659600"/>
            <a:ext cx="8231981" cy="828000"/>
          </a:xfrm>
        </p:spPr>
        <p:txBody>
          <a:bodyPr/>
          <a:lstStyle>
            <a:lvl1pPr algn="ctr">
              <a:defRPr baseline="0">
                <a:solidFill>
                  <a:schemeClr val="tx1"/>
                </a:solidFill>
                <a:latin typeface="Arial" panose="020B0604020202020204" pitchFamily="34" charset="0"/>
                <a:ea typeface="汉仪粗简黑简" panose="00020600040101010101" charset="-122"/>
              </a:defRPr>
            </a:lvl1pPr>
          </a:lstStyle>
          <a:p>
            <a:pPr lvl="0"/>
            <a:r>
              <a:rPr lang="zh-CN" altLang="en-US" dirty="0"/>
              <a:t>单击此处编辑母版文本样式</a:t>
            </a:r>
          </a:p>
        </p:txBody>
      </p:sp>
      <p:sp>
        <p:nvSpPr>
          <p:cNvPr id="9" name="内容占位符 8"/>
          <p:cNvSpPr>
            <a:spLocks noGrp="1"/>
          </p:cNvSpPr>
          <p:nvPr>
            <p:ph sz="quarter" idx="14"/>
            <p:custDataLst>
              <p:tags r:id="rId9"/>
            </p:custDataLst>
          </p:nvPr>
        </p:nvSpPr>
        <p:spPr>
          <a:xfrm>
            <a:off x="459581" y="2808000"/>
            <a:ext cx="8224200" cy="34308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xmlns="" val="2588861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pic>
        <p:nvPicPr>
          <p:cNvPr id="8" name="图片 7" descr="VCG211346613023"/>
          <p:cNvPicPr>
            <a:picLocks noChangeAspect="1"/>
          </p:cNvPicPr>
          <p:nvPr>
            <p:custDataLst>
              <p:tags r:id="rId1"/>
            </p:custDataLst>
          </p:nvPr>
        </p:nvPicPr>
        <p:blipFill>
          <a:blip r:embed="rId11" cstate="print"/>
          <a:stretch>
            <a:fillRect/>
          </a:stretch>
        </p:blipFill>
        <p:spPr>
          <a:xfrm>
            <a:off x="0" y="635"/>
            <a:ext cx="9144000" cy="6857365"/>
          </a:xfrm>
          <a:prstGeom prst="rect">
            <a:avLst/>
          </a:prstGeom>
        </p:spPr>
      </p:pic>
      <p:sp>
        <p:nvSpPr>
          <p:cNvPr id="6" name="矩形 5"/>
          <p:cNvSpPr/>
          <p:nvPr>
            <p:custDataLst>
              <p:tags r:id="rId2"/>
            </p:custDataLst>
          </p:nvPr>
        </p:nvSpPr>
        <p:spPr>
          <a:xfrm>
            <a:off x="0" y="5029837"/>
            <a:ext cx="9144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prstClr val="white"/>
              </a:solidFill>
              <a:sym typeface="+mn-ea"/>
            </a:endParaRPr>
          </a:p>
        </p:txBody>
      </p:sp>
      <p:pic>
        <p:nvPicPr>
          <p:cNvPr id="11" name="图片 10" descr="VCG211346613023-01"/>
          <p:cNvPicPr>
            <a:picLocks noChangeAspect="1"/>
          </p:cNvPicPr>
          <p:nvPr>
            <p:custDataLst>
              <p:tags r:id="rId3"/>
            </p:custDataLst>
          </p:nvPr>
        </p:nvPicPr>
        <p:blipFill>
          <a:blip r:embed="rId12" cstate="print"/>
          <a:srcRect l="3945" r="71337" b="59737"/>
          <a:stretch>
            <a:fillRect/>
          </a:stretch>
        </p:blipFill>
        <p:spPr>
          <a:xfrm>
            <a:off x="1905" y="1"/>
            <a:ext cx="1645045" cy="2009127"/>
          </a:xfrm>
          <a:prstGeom prst="rect">
            <a:avLst/>
          </a:prstGeom>
        </p:spPr>
      </p:pic>
      <p:sp>
        <p:nvSpPr>
          <p:cNvPr id="2" name="标题 1"/>
          <p:cNvSpPr>
            <a:spLocks noGrp="1"/>
          </p:cNvSpPr>
          <p:nvPr>
            <p:ph type="title"/>
            <p:custDataLst>
              <p:tags r:id="rId4"/>
            </p:custDataLst>
          </p:nvPr>
        </p:nvSpPr>
        <p:spPr>
          <a:xfrm>
            <a:off x="453600" y="669600"/>
            <a:ext cx="8232300" cy="565200"/>
          </a:xfrm>
        </p:spPr>
        <p:txBody>
          <a:bodyPr anchor="ctr" anchorCtr="0"/>
          <a:lstStyle>
            <a:lvl1pPr algn="ctr">
              <a:defRPr sz="3200" baseline="0">
                <a:solidFill>
                  <a:schemeClr val="tx1"/>
                </a:solidFill>
                <a:latin typeface="Arial" panose="020B0604020202020204" pitchFamily="34" charset="0"/>
                <a:ea typeface="汉仪粗简黑简" panose="0002060004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srgbClr val="073E87"/>
                </a:solidFill>
              </a:rPr>
              <a:pPr/>
              <a:t>2023/4/30</a:t>
            </a:fld>
            <a:endParaRPr lang="zh-CN" altLang="en-US">
              <a:solidFill>
                <a:srgbClr val="073E87"/>
              </a:solidFill>
            </a:endParaRPr>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solidFill>
                <a:srgbClr val="073E87"/>
              </a:solidFill>
            </a:endParaRPr>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solidFill>
                  <a:srgbClr val="073E87"/>
                </a:solidFill>
              </a:rPr>
              <a:pPr/>
              <a:t>‹#›</a:t>
            </a:fld>
            <a:endParaRPr lang="zh-CN" altLang="en-US" dirty="0">
              <a:solidFill>
                <a:srgbClr val="073E87"/>
              </a:solidFill>
            </a:endParaRPr>
          </a:p>
        </p:txBody>
      </p:sp>
      <p:sp>
        <p:nvSpPr>
          <p:cNvPr id="7" name="内容占位符 6"/>
          <p:cNvSpPr>
            <a:spLocks noGrp="1"/>
          </p:cNvSpPr>
          <p:nvPr>
            <p:ph sz="quarter" idx="13"/>
            <p:custDataLst>
              <p:tags r:id="rId8"/>
            </p:custDataLst>
          </p:nvPr>
        </p:nvSpPr>
        <p:spPr>
          <a:xfrm>
            <a:off x="453628" y="1681200"/>
            <a:ext cx="8243100" cy="32112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9"/>
            </p:custDataLst>
          </p:nvPr>
        </p:nvSpPr>
        <p:spPr>
          <a:xfrm>
            <a:off x="445500" y="5180400"/>
            <a:ext cx="8251200" cy="1011600"/>
          </a:xfrm>
        </p:spPr>
        <p:txBody>
          <a:bodyPr/>
          <a:lstStyle>
            <a:lvl1pPr>
              <a:defRPr baseline="0">
                <a:solidFill>
                  <a:schemeClr val="tx1"/>
                </a:solidFill>
                <a:latin typeface="Arial" panose="020B0604020202020204" pitchFamily="34" charset="0"/>
                <a:ea typeface="汉仪粗简黑简" panose="00020600040101010101" charset="-122"/>
              </a:defRPr>
            </a:lvl1pPr>
          </a:lstStyle>
          <a:p>
            <a:pPr lvl="0"/>
            <a:r>
              <a:rPr lang="zh-CN" altLang="en-US" dirty="0"/>
              <a:t>单击此处编辑母版文本样式</a:t>
            </a:r>
          </a:p>
        </p:txBody>
      </p:sp>
    </p:spTree>
    <p:extLst>
      <p:ext uri="{BB962C8B-B14F-4D97-AF65-F5344CB8AC3E}">
        <p14:creationId xmlns:p14="http://schemas.microsoft.com/office/powerpoint/2010/main" xmlns="" val="22280949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pic>
        <p:nvPicPr>
          <p:cNvPr id="10" name="图片 9" descr="VCG211346613023"/>
          <p:cNvPicPr>
            <a:picLocks noChangeAspect="1"/>
          </p:cNvPicPr>
          <p:nvPr>
            <p:custDataLst>
              <p:tags r:id="rId1"/>
            </p:custDataLst>
          </p:nvPr>
        </p:nvPicPr>
        <p:blipFill>
          <a:blip r:embed="rId13" cstate="print"/>
          <a:stretch>
            <a:fillRect/>
          </a:stretch>
        </p:blipFill>
        <p:spPr>
          <a:xfrm>
            <a:off x="0" y="635"/>
            <a:ext cx="9144000" cy="6857365"/>
          </a:xfrm>
          <a:prstGeom prst="rect">
            <a:avLst/>
          </a:prstGeom>
        </p:spPr>
      </p:pic>
      <p:sp>
        <p:nvSpPr>
          <p:cNvPr id="8" name="矩形 7"/>
          <p:cNvSpPr/>
          <p:nvPr>
            <p:custDataLst>
              <p:tags r:id="rId2"/>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prstClr val="white"/>
              </a:solidFill>
              <a:sym typeface="+mn-ea"/>
            </a:endParaRPr>
          </a:p>
        </p:txBody>
      </p:sp>
      <p:pic>
        <p:nvPicPr>
          <p:cNvPr id="6" name="图片 5" descr="VCG211346613023-01"/>
          <p:cNvPicPr>
            <a:picLocks noChangeAspect="1"/>
          </p:cNvPicPr>
          <p:nvPr>
            <p:custDataLst>
              <p:tags r:id="rId3"/>
            </p:custDataLst>
          </p:nvPr>
        </p:nvPicPr>
        <p:blipFill>
          <a:blip r:embed="rId14" cstate="print"/>
          <a:srcRect l="168" t="52758" r="70408"/>
          <a:stretch>
            <a:fillRect/>
          </a:stretch>
        </p:blipFill>
        <p:spPr>
          <a:xfrm flipH="1">
            <a:off x="7874271" y="5326376"/>
            <a:ext cx="1271635" cy="1531620"/>
          </a:xfrm>
          <a:prstGeom prst="rect">
            <a:avLst/>
          </a:prstGeom>
        </p:spPr>
      </p:pic>
      <p:sp>
        <p:nvSpPr>
          <p:cNvPr id="2" name="标题 1"/>
          <p:cNvSpPr>
            <a:spLocks noGrp="1"/>
          </p:cNvSpPr>
          <p:nvPr>
            <p:ph type="title"/>
            <p:custDataLst>
              <p:tags r:id="rId4"/>
            </p:custDataLst>
          </p:nvPr>
        </p:nvSpPr>
        <p:spPr>
          <a:xfrm>
            <a:off x="434700" y="237600"/>
            <a:ext cx="8278200" cy="441964"/>
          </a:xfrm>
        </p:spPr>
        <p:txBody>
          <a:bodyPr/>
          <a:lstStyle>
            <a:lvl1pPr>
              <a:defRPr baseline="0">
                <a:solidFill>
                  <a:schemeClr val="tx1"/>
                </a:solidFill>
                <a:latin typeface="Arial" panose="020B0604020202020204" pitchFamily="34" charset="0"/>
                <a:ea typeface="汉仪粗简黑简" panose="0002060004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srgbClr val="073E87"/>
                </a:solidFill>
              </a:rPr>
              <a:pPr/>
              <a:t>2023/4/30</a:t>
            </a:fld>
            <a:endParaRPr lang="zh-CN" altLang="en-US">
              <a:solidFill>
                <a:srgbClr val="073E87"/>
              </a:solidFill>
            </a:endParaRPr>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solidFill>
                <a:srgbClr val="073E87"/>
              </a:solidFill>
            </a:endParaRPr>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solidFill>
                  <a:srgbClr val="073E87"/>
                </a:solidFill>
              </a:rPr>
              <a:pPr/>
              <a:t>‹#›</a:t>
            </a:fld>
            <a:endParaRPr lang="zh-CN" altLang="en-US" dirty="0">
              <a:solidFill>
                <a:srgbClr val="073E87"/>
              </a:solidFill>
            </a:endParaRPr>
          </a:p>
        </p:txBody>
      </p:sp>
      <p:sp>
        <p:nvSpPr>
          <p:cNvPr id="7" name="内容占位符 6"/>
          <p:cNvSpPr>
            <a:spLocks noGrp="1"/>
          </p:cNvSpPr>
          <p:nvPr>
            <p:ph sz="quarter" idx="13"/>
            <p:custDataLst>
              <p:tags r:id="rId8"/>
            </p:custDataLst>
          </p:nvPr>
        </p:nvSpPr>
        <p:spPr>
          <a:xfrm>
            <a:off x="434700" y="1663200"/>
            <a:ext cx="4006800" cy="28944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4681800" y="1663200"/>
            <a:ext cx="4025700" cy="28944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10"/>
            </p:custDataLst>
          </p:nvPr>
        </p:nvSpPr>
        <p:spPr>
          <a:xfrm>
            <a:off x="429300" y="4816800"/>
            <a:ext cx="4006800" cy="781200"/>
          </a:xfrm>
        </p:spPr>
        <p:txBody>
          <a:bodyPr/>
          <a:lstStyle>
            <a:lvl1pPr>
              <a:defRPr baseline="0">
                <a:solidFill>
                  <a:schemeClr val="tx1"/>
                </a:solidFill>
                <a:latin typeface="Arial" panose="020B0604020202020204" pitchFamily="34" charset="0"/>
                <a:ea typeface="汉仪粗简黑简" panose="00020600040101010101"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1"/>
            </p:custDataLst>
          </p:nvPr>
        </p:nvSpPr>
        <p:spPr>
          <a:xfrm>
            <a:off x="4689900" y="4813200"/>
            <a:ext cx="4025700" cy="781200"/>
          </a:xfrm>
        </p:spPr>
        <p:txBody>
          <a:bodyPr/>
          <a:lstStyle>
            <a:lvl1pPr>
              <a:defRPr baseline="0">
                <a:solidFill>
                  <a:schemeClr val="tx1"/>
                </a:solidFill>
                <a:latin typeface="Arial" panose="020B0604020202020204" pitchFamily="34" charset="0"/>
                <a:ea typeface="汉仪粗简黑简" panose="00020600040101010101" charset="-122"/>
              </a:defRPr>
            </a:lvl1pPr>
          </a:lstStyle>
          <a:p>
            <a:pPr lvl="0"/>
            <a:r>
              <a:rPr lang="zh-CN" altLang="en-US" dirty="0"/>
              <a:t>单击此处编辑母版文本样式</a:t>
            </a:r>
          </a:p>
        </p:txBody>
      </p:sp>
    </p:spTree>
    <p:extLst>
      <p:ext uri="{BB962C8B-B14F-4D97-AF65-F5344CB8AC3E}">
        <p14:creationId xmlns:p14="http://schemas.microsoft.com/office/powerpoint/2010/main" xmlns="" val="32374388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pic>
        <p:nvPicPr>
          <p:cNvPr id="9" name="图片 8" descr="VCG211346613023"/>
          <p:cNvPicPr>
            <a:picLocks noChangeAspect="1"/>
          </p:cNvPicPr>
          <p:nvPr>
            <p:custDataLst>
              <p:tags r:id="rId1"/>
            </p:custDataLst>
          </p:nvPr>
        </p:nvPicPr>
        <p:blipFill>
          <a:blip r:embed="rId11" cstate="print"/>
          <a:stretch>
            <a:fillRect/>
          </a:stretch>
        </p:blipFill>
        <p:spPr>
          <a:xfrm>
            <a:off x="0" y="1"/>
            <a:ext cx="9144000" cy="6857365"/>
          </a:xfrm>
          <a:prstGeom prst="rect">
            <a:avLst/>
          </a:prstGeom>
        </p:spPr>
      </p:pic>
      <p:sp>
        <p:nvSpPr>
          <p:cNvPr id="8" name="矩形 7"/>
          <p:cNvSpPr/>
          <p:nvPr>
            <p:custDataLst>
              <p:tags r:id="rId2"/>
            </p:custDataLst>
          </p:nvPr>
        </p:nvSpPr>
        <p:spPr>
          <a:xfrm>
            <a:off x="0" y="959225"/>
            <a:ext cx="9144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prstClr val="white"/>
              </a:solidFill>
              <a:sym typeface="+mn-ea"/>
            </a:endParaRPr>
          </a:p>
        </p:txBody>
      </p:sp>
      <p:pic>
        <p:nvPicPr>
          <p:cNvPr id="11" name="图片 10" descr="VCG211346613023-01"/>
          <p:cNvPicPr>
            <a:picLocks noChangeAspect="1"/>
          </p:cNvPicPr>
          <p:nvPr>
            <p:custDataLst>
              <p:tags r:id="rId3"/>
            </p:custDataLst>
          </p:nvPr>
        </p:nvPicPr>
        <p:blipFill>
          <a:blip r:embed="rId12" cstate="print"/>
          <a:srcRect l="3945" r="71337" b="59737"/>
          <a:stretch>
            <a:fillRect/>
          </a:stretch>
        </p:blipFill>
        <p:spPr>
          <a:xfrm>
            <a:off x="1906" y="1"/>
            <a:ext cx="1181268" cy="1442707"/>
          </a:xfrm>
          <a:prstGeom prst="rect">
            <a:avLst/>
          </a:prstGeom>
        </p:spPr>
      </p:pic>
      <p:pic>
        <p:nvPicPr>
          <p:cNvPr id="6" name="图片 5" descr="VCG211346613023-01"/>
          <p:cNvPicPr>
            <a:picLocks noChangeAspect="1"/>
          </p:cNvPicPr>
          <p:nvPr>
            <p:custDataLst>
              <p:tags r:id="rId4"/>
            </p:custDataLst>
          </p:nvPr>
        </p:nvPicPr>
        <p:blipFill>
          <a:blip r:embed="rId13" cstate="print"/>
          <a:srcRect l="168" t="52758" r="70408"/>
          <a:stretch>
            <a:fillRect/>
          </a:stretch>
        </p:blipFill>
        <p:spPr>
          <a:xfrm flipH="1">
            <a:off x="7904680" y="5363007"/>
            <a:ext cx="1241225" cy="1494993"/>
          </a:xfrm>
          <a:prstGeom prst="rect">
            <a:avLst/>
          </a:prstGeom>
        </p:spPr>
      </p:pic>
      <p:sp>
        <p:nvSpPr>
          <p:cNvPr id="2" name="标题 1"/>
          <p:cNvSpPr>
            <a:spLocks noGrp="1"/>
          </p:cNvSpPr>
          <p:nvPr>
            <p:ph type="title" hasCustomPrompt="1"/>
            <p:custDataLst>
              <p:tags r:id="rId5"/>
            </p:custDataLst>
          </p:nvPr>
        </p:nvSpPr>
        <p:spPr>
          <a:xfrm>
            <a:off x="1142100" y="1339200"/>
            <a:ext cx="6858000" cy="2386800"/>
          </a:xfrm>
        </p:spPr>
        <p:txBody>
          <a:bodyPr anchor="b"/>
          <a:lstStyle>
            <a:lvl1pPr algn="ctr">
              <a:defRPr sz="6000" baseline="0">
                <a:solidFill>
                  <a:schemeClr val="tx1"/>
                </a:solidFill>
                <a:latin typeface="Arial" panose="020B0604020202020204" pitchFamily="34" charset="0"/>
                <a:ea typeface="汉仪粗简黑简" panose="00020600040101010101" charset="-122"/>
              </a:defRPr>
            </a:lvl1pPr>
          </a:lstStyle>
          <a:p>
            <a:r>
              <a:rPr lang="zh-CN" altLang="en-US" dirty="0"/>
              <a:t>单击此处编辑标题</a:t>
            </a:r>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srgbClr val="073E87"/>
                </a:solidFill>
              </a:rPr>
              <a:pPr/>
              <a:t>2023/4/30</a:t>
            </a:fld>
            <a:endParaRPr lang="zh-CN" altLang="en-US">
              <a:solidFill>
                <a:srgbClr val="073E87"/>
              </a:solidFill>
            </a:endParaRPr>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solidFill>
                <a:srgbClr val="073E87"/>
              </a:solidFill>
            </a:endParaRPr>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solidFill>
                  <a:srgbClr val="073E87"/>
                </a:solidFill>
              </a:rPr>
              <a:pPr/>
              <a:t>‹#›</a:t>
            </a:fld>
            <a:endParaRPr lang="zh-CN" altLang="en-US" dirty="0">
              <a:solidFill>
                <a:srgbClr val="073E87"/>
              </a:solidFill>
            </a:endParaRPr>
          </a:p>
        </p:txBody>
      </p:sp>
      <p:sp>
        <p:nvSpPr>
          <p:cNvPr id="7" name="文本占位符 6"/>
          <p:cNvSpPr>
            <a:spLocks noGrp="1"/>
          </p:cNvSpPr>
          <p:nvPr>
            <p:ph type="body" sz="quarter" idx="13"/>
            <p:custDataLst>
              <p:tags r:id="rId9"/>
            </p:custDataLst>
          </p:nvPr>
        </p:nvSpPr>
        <p:spPr>
          <a:xfrm>
            <a:off x="1141810" y="3862800"/>
            <a:ext cx="6858000" cy="1656000"/>
          </a:xfrm>
        </p:spPr>
        <p:txBody>
          <a:bodyPr/>
          <a:lstStyle>
            <a:lvl1pPr algn="ctr">
              <a:defRPr baseline="0">
                <a:solidFill>
                  <a:schemeClr val="tx1"/>
                </a:solidFill>
                <a:latin typeface="Arial" panose="020B0604020202020204" pitchFamily="34" charset="0"/>
                <a:ea typeface="汉仪粗简黑简" panose="00020600040101010101" charset="-122"/>
              </a:defRPr>
            </a:lvl1pPr>
          </a:lstStyle>
          <a:p>
            <a:pPr lvl="0"/>
            <a:r>
              <a:rPr lang="zh-CN" altLang="en-US" dirty="0"/>
              <a:t>单击此处编辑母版文本样式</a:t>
            </a:r>
          </a:p>
        </p:txBody>
      </p:sp>
    </p:spTree>
    <p:extLst>
      <p:ext uri="{BB962C8B-B14F-4D97-AF65-F5344CB8AC3E}">
        <p14:creationId xmlns:p14="http://schemas.microsoft.com/office/powerpoint/2010/main" xmlns="" val="2784872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2023/4/30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2023/4/30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2023/4/30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2023/4/30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2023/4/30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2023/4/30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2023/4/30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4" name="Date Placeholder 3"/>
          <p:cNvSpPr>
            <a:spLocks noGrp="1"/>
          </p:cNvSpPr>
          <p:nvPr>
            <p:ph type="dt" sz="half" idx="2"/>
          </p:nvPr>
        </p:nvSpPr>
        <p:spPr>
          <a:xfrm>
            <a:off x="5163672" y="6250166"/>
            <a:ext cx="3786690" cy="365125"/>
          </a:xfrm>
          <a:prstGeom prst="rect">
            <a:avLst/>
          </a:prstGeom>
        </p:spPr>
        <p:txBody>
          <a:bodyPr vert="horz" lIns="91440" tIns="45720" rIns="91440" bIns="45720" rtlCol="0" anchor="ctr"/>
          <a:lstStyle>
            <a:lvl1pPr algn="r">
              <a:defRPr sz="1000">
                <a:solidFill>
                  <a:schemeClr val="tx2"/>
                </a:solidFill>
              </a:defRPr>
            </a:lvl1pPr>
          </a:lstStyle>
          <a:p>
            <a:fld id="{D997B5FA-0921-464F-AAE1-844C04324D75}" type="datetimeFigureOut">
              <a:rPr lang="zh-CN" altLang="en-US" smtClean="0">
                <a:solidFill>
                  <a:srgbClr val="073E87"/>
                </a:solidFill>
              </a:rPr>
              <a:pPr/>
              <a:t>2023/4/30</a:t>
            </a:fld>
            <a:endParaRPr lang="zh-CN" altLang="en-US">
              <a:solidFill>
                <a:srgbClr val="073E87"/>
              </a:solidFill>
            </a:endParaRPr>
          </a:p>
        </p:txBody>
      </p:sp>
      <p:sp>
        <p:nvSpPr>
          <p:cNvPr id="5" name="Footer Placeholder 4"/>
          <p:cNvSpPr>
            <a:spLocks noGrp="1"/>
          </p:cNvSpPr>
          <p:nvPr>
            <p:ph type="ftr" sz="quarter" idx="3"/>
          </p:nvPr>
        </p:nvSpPr>
        <p:spPr>
          <a:xfrm>
            <a:off x="193639" y="6250166"/>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zh-CN" altLang="en-US">
              <a:solidFill>
                <a:srgbClr val="073E87"/>
              </a:solidFill>
            </a:endParaRPr>
          </a:p>
        </p:txBody>
      </p:sp>
      <p:sp>
        <p:nvSpPr>
          <p:cNvPr id="6" name="Slide Number Placeholder 5"/>
          <p:cNvSpPr>
            <a:spLocks noGrp="1"/>
          </p:cNvSpPr>
          <p:nvPr>
            <p:ph type="sldNum" sz="quarter" idx="4"/>
          </p:nvPr>
        </p:nvSpPr>
        <p:spPr>
          <a:xfrm>
            <a:off x="3991089" y="6250165"/>
            <a:ext cx="1161826" cy="365125"/>
          </a:xfrm>
          <a:prstGeom prst="rect">
            <a:avLst/>
          </a:prstGeom>
        </p:spPr>
        <p:txBody>
          <a:bodyPr vert="horz" lIns="91440" tIns="45720" rIns="91440" bIns="45720" rtlCol="0" anchor="ctr"/>
          <a:lstStyle>
            <a:lvl1pPr algn="ctr">
              <a:defRPr sz="1000">
                <a:solidFill>
                  <a:schemeClr val="tx2"/>
                </a:solidFill>
              </a:defRPr>
            </a:lvl1pPr>
          </a:lstStyle>
          <a:p>
            <a:fld id="{565CE74E-AB26-4998-AD42-012C4C1AD076}" type="slidenum">
              <a:rPr lang="zh-CN" altLang="en-US" smtClean="0">
                <a:solidFill>
                  <a:srgbClr val="073E87"/>
                </a:solidFill>
              </a:rPr>
              <a:pPr/>
              <a:t>‹#›</a:t>
            </a:fld>
            <a:endParaRPr lang="zh-CN" altLang="en-US">
              <a:solidFill>
                <a:srgbClr val="073E87"/>
              </a:solidFill>
            </a:endParaRPr>
          </a:p>
        </p:txBody>
      </p:sp>
      <p:sp>
        <p:nvSpPr>
          <p:cNvPr id="3" name="Text Placeholder 2"/>
          <p:cNvSpPr>
            <a:spLocks noGrp="1"/>
          </p:cNvSpPr>
          <p:nvPr>
            <p:ph type="body" idx="1"/>
          </p:nvPr>
        </p:nvSpPr>
        <p:spPr>
          <a:xfrm>
            <a:off x="872068" y="2675467"/>
            <a:ext cx="7408333" cy="345069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5"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xmlns="" val="2949137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slideLayout" Target="../slideLayouts/slideLayout23.xml"/><Relationship Id="rId4" Type="http://schemas.openxmlformats.org/officeDocument/2006/relationships/tags" Target="../tags/tag99.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idx="2"/>
            <p:custDataLst>
              <p:tags r:id="rId2"/>
            </p:custDataLst>
          </p:nvPr>
        </p:nvSpPr>
        <p:spPr>
          <a:xfrm>
            <a:off x="611560" y="1844824"/>
            <a:ext cx="7488832" cy="1083310"/>
          </a:xfrm>
        </p:spPr>
        <p:txBody>
          <a:bodyPr>
            <a:normAutofit fontScale="90000"/>
          </a:bodyPr>
          <a:lstStyle/>
          <a:p>
            <a:r>
              <a:rPr lang="zh-CN" altLang="en-US" dirty="0">
                <a:solidFill>
                  <a:schemeClr val="tx1"/>
                </a:solidFill>
              </a:rPr>
              <a:t>电机与电气控制技术</a:t>
            </a:r>
          </a:p>
        </p:txBody>
      </p:sp>
      <p:sp>
        <p:nvSpPr>
          <p:cNvPr id="6" name="副标题 5"/>
          <p:cNvSpPr>
            <a:spLocks noGrp="1"/>
          </p:cNvSpPr>
          <p:nvPr>
            <p:ph type="subTitle" idx="3"/>
            <p:custDataLst>
              <p:tags r:id="rId3"/>
            </p:custDataLst>
          </p:nvPr>
        </p:nvSpPr>
        <p:spPr>
          <a:xfrm>
            <a:off x="568405" y="3780142"/>
            <a:ext cx="7243955" cy="945002"/>
          </a:xfrm>
        </p:spPr>
        <p:txBody>
          <a:bodyPr>
            <a:normAutofit/>
          </a:bodyPr>
          <a:lstStyle/>
          <a:p>
            <a:r>
              <a:rPr lang="zh-CN" altLang="en-US" dirty="0" smtClean="0">
                <a:solidFill>
                  <a:schemeClr val="tx1"/>
                </a:solidFill>
                <a:latin typeface="仿宋" pitchFamily="49" charset="-122"/>
                <a:ea typeface="仿宋" pitchFamily="49" charset="-122"/>
              </a:rPr>
              <a:t>项目</a:t>
            </a:r>
            <a:r>
              <a:rPr lang="zh-CN" altLang="en-US" dirty="0">
                <a:solidFill>
                  <a:schemeClr val="tx1"/>
                </a:solidFill>
                <a:latin typeface="仿宋" pitchFamily="49" charset="-122"/>
                <a:ea typeface="仿宋" pitchFamily="49" charset="-122"/>
              </a:rPr>
              <a:t>八</a:t>
            </a:r>
            <a:r>
              <a:rPr lang="zh-CN" altLang="en-US" dirty="0" smtClean="0">
                <a:solidFill>
                  <a:schemeClr val="tx1"/>
                </a:solidFill>
                <a:latin typeface="仿宋" pitchFamily="49" charset="-122"/>
                <a:ea typeface="仿宋" pitchFamily="49" charset="-122"/>
              </a:rPr>
              <a:t>：基于</a:t>
            </a:r>
            <a:r>
              <a:rPr lang="en-US" altLang="zh-CN" dirty="0" smtClean="0">
                <a:solidFill>
                  <a:schemeClr val="tx1"/>
                </a:solidFill>
                <a:latin typeface="仿宋" pitchFamily="49" charset="-122"/>
                <a:ea typeface="仿宋" pitchFamily="49" charset="-122"/>
              </a:rPr>
              <a:t>PLC</a:t>
            </a:r>
            <a:r>
              <a:rPr lang="zh-CN" altLang="en-US" dirty="0" smtClean="0">
                <a:solidFill>
                  <a:schemeClr val="tx1"/>
                </a:solidFill>
                <a:latin typeface="仿宋" pitchFamily="49" charset="-122"/>
                <a:ea typeface="仿宋" pitchFamily="49" charset="-122"/>
              </a:rPr>
              <a:t>的电气    控制系统改造</a:t>
            </a:r>
            <a:endParaRPr lang="zh-CN" altLang="en-US" dirty="0">
              <a:solidFill>
                <a:schemeClr val="tx1"/>
              </a:solidFill>
              <a:latin typeface="仿宋" pitchFamily="49" charset="-122"/>
              <a:ea typeface="仿宋" pitchFamily="49" charset="-122"/>
            </a:endParaRPr>
          </a:p>
        </p:txBody>
      </p:sp>
      <p:sp>
        <p:nvSpPr>
          <p:cNvPr id="7" name="文本占位符 6"/>
          <p:cNvSpPr>
            <a:spLocks noGrp="1"/>
          </p:cNvSpPr>
          <p:nvPr>
            <p:ph type="body" idx="4"/>
            <p:custDataLst>
              <p:tags r:id="rId4"/>
            </p:custDataLst>
          </p:nvPr>
        </p:nvSpPr>
        <p:spPr/>
        <p:txBody>
          <a:bodyPr/>
          <a:lstStyle/>
          <a:p>
            <a:r>
              <a:rPr lang="zh-CN" altLang="en-US" dirty="0">
                <a:solidFill>
                  <a:schemeClr val="tx1"/>
                </a:solidFill>
              </a:rPr>
              <a:t>私立华联学院</a:t>
            </a:r>
          </a:p>
        </p:txBody>
      </p:sp>
    </p:spTree>
    <p:custDataLst>
      <p:tags r:id="rId1"/>
    </p:custDataLst>
    <p:extLst>
      <p:ext uri="{BB962C8B-B14F-4D97-AF65-F5344CB8AC3E}">
        <p14:creationId xmlns:p14="http://schemas.microsoft.com/office/powerpoint/2010/main" xmlns="" val="418916001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388" y="333375"/>
            <a:ext cx="8785225" cy="609600"/>
          </a:xfrm>
        </p:spPr>
        <p:txBody>
          <a:bodyPr/>
          <a:lstStyle/>
          <a:p>
            <a:pPr eaLnBrk="1" hangingPunct="1"/>
            <a:r>
              <a:rPr lang="en-US" altLang="en-US" sz="2000" b="1" dirty="0" err="1" smtClean="0">
                <a:solidFill>
                  <a:schemeClr val="tx1"/>
                </a:solidFill>
                <a:latin typeface="宋体" pitchFamily="2" charset="-122"/>
                <a:ea typeface="宋体" pitchFamily="2" charset="-122"/>
              </a:rPr>
              <a:t>工作任务一</a:t>
            </a:r>
            <a:r>
              <a:rPr lang="en-US" altLang="en-US" sz="2000" b="1" dirty="0" smtClean="0">
                <a:solidFill>
                  <a:schemeClr val="tx1"/>
                </a:solidFill>
                <a:latin typeface="宋体" pitchFamily="2" charset="-122"/>
                <a:ea typeface="宋体" pitchFamily="2" charset="-122"/>
              </a:rPr>
              <a:t>  </a:t>
            </a:r>
            <a:r>
              <a:rPr lang="en-US" altLang="en-US" sz="2000" b="1" dirty="0" err="1" smtClean="0">
                <a:solidFill>
                  <a:schemeClr val="tx1"/>
                </a:solidFill>
                <a:latin typeface="宋体" pitchFamily="2" charset="-122"/>
                <a:ea typeface="宋体" pitchFamily="2" charset="-122"/>
              </a:rPr>
              <a:t>PLC的认知与选型</a:t>
            </a:r>
            <a:endParaRPr lang="ko-KR" altLang="en-US" sz="2000" b="1" dirty="0" smtClean="0">
              <a:solidFill>
                <a:schemeClr val="tx1"/>
              </a:solidFill>
              <a:latin typeface="宋体" pitchFamily="2" charset="-122"/>
              <a:ea typeface="宋体" charset="-122"/>
            </a:endParaRPr>
          </a:p>
        </p:txBody>
      </p:sp>
      <p:sp>
        <p:nvSpPr>
          <p:cNvPr id="12291" name="Rectangle 4"/>
          <p:cNvSpPr>
            <a:spLocks noChangeArrowheads="1"/>
          </p:cNvSpPr>
          <p:nvPr/>
        </p:nvSpPr>
        <p:spPr bwMode="auto">
          <a:xfrm>
            <a:off x="250825" y="426572"/>
            <a:ext cx="167706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latinLnBrk="0"/>
            <a:r>
              <a:rPr lang="zh-CN" altLang="en-US" sz="2800" b="1" dirty="0">
                <a:ea typeface="宋体" charset="-122"/>
              </a:rPr>
              <a:t>知识链接</a:t>
            </a:r>
            <a:r>
              <a:rPr lang="zh-CN" altLang="en-US" b="1" dirty="0">
                <a:ea typeface="宋体" charset="-122"/>
              </a:rPr>
              <a:t> </a:t>
            </a:r>
          </a:p>
        </p:txBody>
      </p:sp>
      <p:sp>
        <p:nvSpPr>
          <p:cNvPr id="12292" name="Rectangle 6"/>
          <p:cNvSpPr>
            <a:spLocks noChangeArrowheads="1"/>
          </p:cNvSpPr>
          <p:nvPr/>
        </p:nvSpPr>
        <p:spPr bwMode="auto">
          <a:xfrm>
            <a:off x="395288" y="1221771"/>
            <a:ext cx="8353425"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p>
            <a:pPr latinLnBrk="0"/>
            <a:r>
              <a:rPr lang="en-US" altLang="zh-CN" sz="2400" b="1" dirty="0">
                <a:latin typeface="宋体" pitchFamily="2" charset="-122"/>
                <a:ea typeface="宋体" pitchFamily="2" charset="-122"/>
              </a:rPr>
              <a:t>PLC的输出部分是指PLC与生产过程相连接的输出通道，输出部分的主要功能是接收CPU的处理输出，并转换成被控设备所能接受的电压、电流信号，以驱动被控设备。典型的PLC输出单元可分为继电器型、晶闸管型和晶体管型。</a:t>
            </a:r>
            <a:endParaRPr lang="zh-CN" altLang="en-US" sz="2400" b="1" dirty="0">
              <a:latin typeface="宋体" pitchFamily="2" charset="-122"/>
              <a:ea typeface="宋体" pitchFamily="2" charset="-122"/>
            </a:endParaRPr>
          </a:p>
        </p:txBody>
      </p:sp>
      <p:pic>
        <p:nvPicPr>
          <p:cNvPr id="12293"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7450" y="2708275"/>
            <a:ext cx="6753225" cy="372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2693510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79388" y="333375"/>
            <a:ext cx="8785225" cy="609600"/>
          </a:xfrm>
        </p:spPr>
        <p:txBody>
          <a:bodyPr/>
          <a:lstStyle/>
          <a:p>
            <a:pPr eaLnBrk="1" hangingPunct="1"/>
            <a:r>
              <a:rPr lang="en-US" altLang="en-US" sz="2000" b="1" dirty="0" err="1" smtClean="0">
                <a:solidFill>
                  <a:schemeClr val="tx1"/>
                </a:solidFill>
                <a:latin typeface="宋体" pitchFamily="2" charset="-122"/>
                <a:ea typeface="宋体" pitchFamily="2" charset="-122"/>
              </a:rPr>
              <a:t>工作任务一</a:t>
            </a:r>
            <a:r>
              <a:rPr lang="en-US" altLang="en-US" sz="2000" b="1" dirty="0" smtClean="0">
                <a:solidFill>
                  <a:schemeClr val="tx1"/>
                </a:solidFill>
                <a:latin typeface="宋体" pitchFamily="2" charset="-122"/>
                <a:ea typeface="宋体" pitchFamily="2" charset="-122"/>
              </a:rPr>
              <a:t>  </a:t>
            </a:r>
            <a:r>
              <a:rPr lang="en-US" altLang="en-US" sz="2000" b="1" dirty="0" err="1" smtClean="0">
                <a:solidFill>
                  <a:schemeClr val="tx1"/>
                </a:solidFill>
                <a:latin typeface="宋体" pitchFamily="2" charset="-122"/>
                <a:ea typeface="宋体" pitchFamily="2" charset="-122"/>
              </a:rPr>
              <a:t>PLC的认知与选型</a:t>
            </a:r>
            <a:endParaRPr lang="ko-KR" altLang="en-US" sz="2000" b="1" dirty="0" smtClean="0">
              <a:solidFill>
                <a:schemeClr val="tx1"/>
              </a:solidFill>
              <a:latin typeface="宋体" pitchFamily="2" charset="-122"/>
              <a:ea typeface="宋体" charset="-122"/>
            </a:endParaRPr>
          </a:p>
        </p:txBody>
      </p:sp>
      <p:sp>
        <p:nvSpPr>
          <p:cNvPr id="13315" name="Rectangle 3"/>
          <p:cNvSpPr>
            <a:spLocks noChangeArrowheads="1"/>
          </p:cNvSpPr>
          <p:nvPr/>
        </p:nvSpPr>
        <p:spPr bwMode="auto">
          <a:xfrm>
            <a:off x="250825" y="426572"/>
            <a:ext cx="167706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latinLnBrk="0"/>
            <a:r>
              <a:rPr lang="zh-CN" altLang="en-US" sz="2800" b="1" dirty="0">
                <a:ea typeface="宋体" charset="-122"/>
              </a:rPr>
              <a:t>知识链接</a:t>
            </a:r>
            <a:r>
              <a:rPr lang="zh-CN" altLang="en-US" b="1" dirty="0">
                <a:ea typeface="宋体" charset="-122"/>
              </a:rPr>
              <a:t> </a:t>
            </a:r>
          </a:p>
        </p:txBody>
      </p:sp>
      <p:pic>
        <p:nvPicPr>
          <p:cNvPr id="13316"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844675"/>
            <a:ext cx="8694738"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2773903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79388" y="333375"/>
            <a:ext cx="8785225" cy="609600"/>
          </a:xfrm>
        </p:spPr>
        <p:txBody>
          <a:bodyPr/>
          <a:lstStyle/>
          <a:p>
            <a:pPr eaLnBrk="1" hangingPunct="1"/>
            <a:r>
              <a:rPr lang="en-US" altLang="en-US" sz="2000" b="1" dirty="0" err="1" smtClean="0">
                <a:solidFill>
                  <a:schemeClr val="tx1"/>
                </a:solidFill>
                <a:latin typeface="宋体" pitchFamily="2" charset="-122"/>
                <a:ea typeface="宋体" pitchFamily="2" charset="-122"/>
              </a:rPr>
              <a:t>工作任务一</a:t>
            </a:r>
            <a:r>
              <a:rPr lang="en-US" altLang="en-US" sz="2000" b="1" dirty="0" smtClean="0">
                <a:solidFill>
                  <a:schemeClr val="tx1"/>
                </a:solidFill>
                <a:latin typeface="宋体" pitchFamily="2" charset="-122"/>
                <a:ea typeface="宋体" pitchFamily="2" charset="-122"/>
              </a:rPr>
              <a:t>  </a:t>
            </a:r>
            <a:r>
              <a:rPr lang="en-US" altLang="en-US" sz="2000" b="1" dirty="0" err="1" smtClean="0">
                <a:solidFill>
                  <a:schemeClr val="tx1"/>
                </a:solidFill>
                <a:latin typeface="宋体" pitchFamily="2" charset="-122"/>
                <a:ea typeface="宋体" pitchFamily="2" charset="-122"/>
              </a:rPr>
              <a:t>PLC的认知与选型</a:t>
            </a:r>
            <a:endParaRPr lang="ko-KR" altLang="en-US" sz="2000" b="1" dirty="0" smtClean="0">
              <a:solidFill>
                <a:schemeClr val="tx1"/>
              </a:solidFill>
              <a:latin typeface="宋体" pitchFamily="2" charset="-122"/>
              <a:ea typeface="宋体" charset="-122"/>
            </a:endParaRPr>
          </a:p>
        </p:txBody>
      </p:sp>
      <p:sp>
        <p:nvSpPr>
          <p:cNvPr id="14339" name="Rectangle 3"/>
          <p:cNvSpPr>
            <a:spLocks noGrp="1" noChangeArrowheads="1"/>
          </p:cNvSpPr>
          <p:nvPr>
            <p:ph type="body" idx="1"/>
          </p:nvPr>
        </p:nvSpPr>
        <p:spPr>
          <a:xfrm>
            <a:off x="395288" y="1268413"/>
            <a:ext cx="8497887" cy="1223962"/>
          </a:xfrm>
        </p:spPr>
        <p:txBody>
          <a:bodyPr/>
          <a:lstStyle/>
          <a:p>
            <a:pPr eaLnBrk="1" hangingPunct="1">
              <a:buFont typeface="Wingdings" pitchFamily="2" charset="2"/>
              <a:buChar char="Ø"/>
            </a:pPr>
            <a:r>
              <a:rPr lang="en-US" altLang="zh-CN" b="1" dirty="0" smtClean="0">
                <a:solidFill>
                  <a:schemeClr val="tx1"/>
                </a:solidFill>
                <a:latin typeface="宋体" pitchFamily="2" charset="-122"/>
                <a:ea typeface="宋体" pitchFamily="2" charset="-122"/>
              </a:rPr>
              <a:t>PLC</a:t>
            </a:r>
            <a:r>
              <a:rPr lang="zh-CN" altLang="en-US" b="1" dirty="0" smtClean="0">
                <a:solidFill>
                  <a:schemeClr val="tx1"/>
                </a:solidFill>
                <a:latin typeface="宋体" pitchFamily="2" charset="-122"/>
                <a:ea typeface="宋体" pitchFamily="2" charset="-122"/>
              </a:rPr>
              <a:t>的</a:t>
            </a:r>
            <a:r>
              <a:rPr lang="en-US" altLang="zh-CN" b="1" dirty="0" smtClean="0">
                <a:solidFill>
                  <a:schemeClr val="tx1"/>
                </a:solidFill>
                <a:latin typeface="宋体" pitchFamily="2" charset="-122"/>
                <a:ea typeface="宋体" pitchFamily="2" charset="-122"/>
              </a:rPr>
              <a:t>CPU</a:t>
            </a:r>
            <a:r>
              <a:rPr lang="zh-CN" altLang="en-US" b="1" dirty="0" smtClean="0">
                <a:solidFill>
                  <a:schemeClr val="tx1"/>
                </a:solidFill>
                <a:latin typeface="宋体" pitchFamily="2" charset="-122"/>
                <a:ea typeface="宋体" pitchFamily="2" charset="-122"/>
              </a:rPr>
              <a:t>部分</a:t>
            </a:r>
          </a:p>
        </p:txBody>
      </p:sp>
      <p:sp>
        <p:nvSpPr>
          <p:cNvPr id="14340" name="Rectangle 4"/>
          <p:cNvSpPr>
            <a:spLocks noChangeArrowheads="1"/>
          </p:cNvSpPr>
          <p:nvPr/>
        </p:nvSpPr>
        <p:spPr bwMode="auto">
          <a:xfrm>
            <a:off x="250825" y="426572"/>
            <a:ext cx="167065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latinLnBrk="0"/>
            <a:r>
              <a:rPr lang="zh-CN" altLang="en-US" sz="2800" dirty="0">
                <a:ea typeface="宋体" charset="-122"/>
              </a:rPr>
              <a:t>知识链接</a:t>
            </a:r>
            <a:r>
              <a:rPr lang="zh-CN" altLang="en-US" b="0" dirty="0">
                <a:ea typeface="宋体" charset="-122"/>
              </a:rPr>
              <a:t> </a:t>
            </a:r>
          </a:p>
        </p:txBody>
      </p:sp>
      <p:sp>
        <p:nvSpPr>
          <p:cNvPr id="14341" name="Rectangle 7"/>
          <p:cNvSpPr>
            <a:spLocks noChangeArrowheads="1"/>
          </p:cNvSpPr>
          <p:nvPr/>
        </p:nvSpPr>
        <p:spPr bwMode="auto">
          <a:xfrm>
            <a:off x="179388" y="1907571"/>
            <a:ext cx="8713787"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p>
            <a:pPr latinLnBrk="0">
              <a:buFont typeface="Wingdings" pitchFamily="2" charset="2"/>
              <a:buNone/>
            </a:pPr>
            <a:r>
              <a:rPr lang="zh-CN" altLang="en-US" sz="2400" dirty="0">
                <a:ea typeface="宋体" charset="-122"/>
                <a:cs typeface="Times New Roman" pitchFamily="18" charset="0"/>
              </a:rPr>
              <a:t>         </a:t>
            </a:r>
            <a:r>
              <a:rPr lang="en-US" altLang="zh-CN" sz="2400" b="1" dirty="0">
                <a:latin typeface="宋体" pitchFamily="2" charset="-122"/>
                <a:ea typeface="宋体" pitchFamily="2" charset="-122"/>
                <a:cs typeface="Times New Roman" pitchFamily="18" charset="0"/>
              </a:rPr>
              <a:t>CPU</a:t>
            </a:r>
            <a:r>
              <a:rPr lang="zh-CN" altLang="en-US" sz="2400" b="1" dirty="0">
                <a:latin typeface="宋体" pitchFamily="2" charset="-122"/>
                <a:ea typeface="宋体" pitchFamily="2" charset="-122"/>
                <a:cs typeface="Times New Roman" pitchFamily="18" charset="0"/>
              </a:rPr>
              <a:t>部分是</a:t>
            </a:r>
            <a:r>
              <a:rPr lang="en-US" altLang="zh-CN" sz="2400" b="1" dirty="0">
                <a:latin typeface="宋体" pitchFamily="2" charset="-122"/>
                <a:ea typeface="宋体" pitchFamily="2" charset="-122"/>
                <a:cs typeface="Times New Roman" pitchFamily="18" charset="0"/>
              </a:rPr>
              <a:t>PLC</a:t>
            </a:r>
            <a:r>
              <a:rPr lang="zh-CN" altLang="en-US" sz="2400" b="1" dirty="0">
                <a:latin typeface="宋体" pitchFamily="2" charset="-122"/>
                <a:ea typeface="宋体" pitchFamily="2" charset="-122"/>
                <a:cs typeface="Times New Roman" pitchFamily="18" charset="0"/>
              </a:rPr>
              <a:t>的核心部分，由微处理器系统、系统程序存储器和用户程序存储器组成，其本质为计算机系统。该计算机系统负责系统程序的调度、管理、运行、通讯和</a:t>
            </a:r>
            <a:r>
              <a:rPr lang="en-US" altLang="zh-CN" sz="2400" b="1" dirty="0">
                <a:latin typeface="宋体" pitchFamily="2" charset="-122"/>
                <a:ea typeface="宋体" pitchFamily="2" charset="-122"/>
                <a:cs typeface="Times New Roman" pitchFamily="18" charset="0"/>
              </a:rPr>
              <a:t>PLC</a:t>
            </a:r>
            <a:r>
              <a:rPr lang="zh-CN" altLang="en-US" sz="2400" b="1" dirty="0">
                <a:latin typeface="宋体" pitchFamily="2" charset="-122"/>
                <a:ea typeface="宋体" pitchFamily="2" charset="-122"/>
                <a:cs typeface="Times New Roman" pitchFamily="18" charset="0"/>
              </a:rPr>
              <a:t>的自诊断，担负用户程序处理以及调度用户目标程序运行的任务。</a:t>
            </a:r>
          </a:p>
        </p:txBody>
      </p:sp>
    </p:spTree>
    <p:extLst>
      <p:ext uri="{BB962C8B-B14F-4D97-AF65-F5344CB8AC3E}">
        <p14:creationId xmlns:p14="http://schemas.microsoft.com/office/powerpoint/2010/main" xmlns="" val="1789830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79388" y="333375"/>
            <a:ext cx="8785225" cy="609600"/>
          </a:xfrm>
        </p:spPr>
        <p:txBody>
          <a:bodyPr/>
          <a:lstStyle/>
          <a:p>
            <a:pPr eaLnBrk="1" hangingPunct="1"/>
            <a:r>
              <a:rPr lang="en-US" altLang="en-US" sz="2000" b="1" dirty="0" err="1" smtClean="0">
                <a:solidFill>
                  <a:schemeClr val="tx1"/>
                </a:solidFill>
                <a:latin typeface="宋体" pitchFamily="2" charset="-122"/>
                <a:ea typeface="宋体" pitchFamily="2" charset="-122"/>
              </a:rPr>
              <a:t>工作任务一</a:t>
            </a:r>
            <a:r>
              <a:rPr lang="en-US" altLang="en-US" sz="2000" b="1" dirty="0" smtClean="0">
                <a:solidFill>
                  <a:schemeClr val="tx1"/>
                </a:solidFill>
                <a:latin typeface="宋体" pitchFamily="2" charset="-122"/>
                <a:ea typeface="宋体" pitchFamily="2" charset="-122"/>
              </a:rPr>
              <a:t>  </a:t>
            </a:r>
            <a:r>
              <a:rPr lang="en-US" altLang="en-US" sz="2000" b="1" dirty="0" err="1" smtClean="0">
                <a:solidFill>
                  <a:schemeClr val="tx1"/>
                </a:solidFill>
                <a:latin typeface="宋体" pitchFamily="2" charset="-122"/>
                <a:ea typeface="宋体" pitchFamily="2" charset="-122"/>
              </a:rPr>
              <a:t>PLC的认知与选型</a:t>
            </a:r>
            <a:endParaRPr lang="ko-KR" altLang="en-US" sz="2000" b="1" dirty="0" smtClean="0">
              <a:solidFill>
                <a:schemeClr val="tx1"/>
              </a:solidFill>
              <a:latin typeface="宋体" pitchFamily="2" charset="-122"/>
              <a:ea typeface="宋体" charset="-122"/>
            </a:endParaRPr>
          </a:p>
        </p:txBody>
      </p:sp>
      <p:sp>
        <p:nvSpPr>
          <p:cNvPr id="15363" name="Rectangle 4"/>
          <p:cNvSpPr>
            <a:spLocks noChangeArrowheads="1"/>
          </p:cNvSpPr>
          <p:nvPr/>
        </p:nvSpPr>
        <p:spPr bwMode="auto">
          <a:xfrm>
            <a:off x="250825" y="426572"/>
            <a:ext cx="167065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latinLnBrk="0"/>
            <a:r>
              <a:rPr lang="zh-CN" altLang="en-US" sz="2800" b="1" dirty="0">
                <a:ea typeface="宋体" charset="-122"/>
              </a:rPr>
              <a:t>知识链接</a:t>
            </a:r>
            <a:r>
              <a:rPr lang="zh-CN" altLang="en-US" b="1" dirty="0">
                <a:ea typeface="宋体" charset="-122"/>
              </a:rPr>
              <a:t> </a:t>
            </a:r>
          </a:p>
        </p:txBody>
      </p:sp>
      <p:pic>
        <p:nvPicPr>
          <p:cNvPr id="15364"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550" y="1196975"/>
            <a:ext cx="7000875" cy="523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2492654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79388" y="333375"/>
            <a:ext cx="8785225" cy="609600"/>
          </a:xfrm>
        </p:spPr>
        <p:txBody>
          <a:bodyPr/>
          <a:lstStyle/>
          <a:p>
            <a:pPr eaLnBrk="1" hangingPunct="1"/>
            <a:r>
              <a:rPr lang="en-US" altLang="en-US" sz="2000" b="1" dirty="0" err="1" smtClean="0">
                <a:solidFill>
                  <a:schemeClr val="tx1"/>
                </a:solidFill>
                <a:latin typeface="宋体" pitchFamily="2" charset="-122"/>
                <a:ea typeface="宋体" pitchFamily="2" charset="-122"/>
              </a:rPr>
              <a:t>工作任务一</a:t>
            </a:r>
            <a:r>
              <a:rPr lang="en-US" altLang="en-US" sz="2000" b="1" dirty="0" smtClean="0">
                <a:solidFill>
                  <a:schemeClr val="tx1"/>
                </a:solidFill>
                <a:latin typeface="宋体" pitchFamily="2" charset="-122"/>
                <a:ea typeface="宋体" pitchFamily="2" charset="-122"/>
              </a:rPr>
              <a:t>  </a:t>
            </a:r>
            <a:r>
              <a:rPr lang="en-US" altLang="en-US" sz="2000" b="1" dirty="0" err="1" smtClean="0">
                <a:solidFill>
                  <a:schemeClr val="tx1"/>
                </a:solidFill>
                <a:latin typeface="宋体" pitchFamily="2" charset="-122"/>
                <a:ea typeface="宋体" pitchFamily="2" charset="-122"/>
              </a:rPr>
              <a:t>PLC的认知与选型</a:t>
            </a:r>
            <a:endParaRPr lang="ko-KR" altLang="en-US" sz="2000" b="1" dirty="0" smtClean="0">
              <a:solidFill>
                <a:schemeClr val="tx1"/>
              </a:solidFill>
              <a:latin typeface="宋体" pitchFamily="2" charset="-122"/>
              <a:ea typeface="宋体" charset="-122"/>
            </a:endParaRPr>
          </a:p>
        </p:txBody>
      </p:sp>
      <p:sp>
        <p:nvSpPr>
          <p:cNvPr id="16387" name="Rectangle 3"/>
          <p:cNvSpPr>
            <a:spLocks noGrp="1" noChangeArrowheads="1"/>
          </p:cNvSpPr>
          <p:nvPr>
            <p:ph type="body" idx="1"/>
          </p:nvPr>
        </p:nvSpPr>
        <p:spPr>
          <a:xfrm>
            <a:off x="358775" y="1232694"/>
            <a:ext cx="8497887" cy="1223962"/>
          </a:xfrm>
        </p:spPr>
        <p:txBody>
          <a:bodyPr/>
          <a:lstStyle/>
          <a:p>
            <a:pPr eaLnBrk="1" hangingPunct="1">
              <a:buFont typeface="Wingdings" pitchFamily="2" charset="2"/>
              <a:buChar char="Ø"/>
            </a:pPr>
            <a:r>
              <a:rPr lang="zh-CN" altLang="en-US" b="1" dirty="0" smtClean="0">
                <a:solidFill>
                  <a:schemeClr val="tx1"/>
                </a:solidFill>
                <a:latin typeface="宋体" pitchFamily="2" charset="-122"/>
                <a:ea typeface="宋体" pitchFamily="2" charset="-122"/>
              </a:rPr>
              <a:t>可编程控制器的工作原理</a:t>
            </a:r>
          </a:p>
        </p:txBody>
      </p:sp>
      <p:sp>
        <p:nvSpPr>
          <p:cNvPr id="16388" name="Rectangle 4"/>
          <p:cNvSpPr>
            <a:spLocks noChangeArrowheads="1"/>
          </p:cNvSpPr>
          <p:nvPr/>
        </p:nvSpPr>
        <p:spPr bwMode="auto">
          <a:xfrm>
            <a:off x="250825" y="426572"/>
            <a:ext cx="167706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latinLnBrk="0"/>
            <a:r>
              <a:rPr lang="zh-CN" altLang="en-US" sz="2800" b="1" dirty="0">
                <a:ea typeface="宋体" charset="-122"/>
              </a:rPr>
              <a:t>知识链接</a:t>
            </a:r>
            <a:r>
              <a:rPr lang="zh-CN" altLang="en-US" b="1" dirty="0">
                <a:ea typeface="宋体" charset="-122"/>
              </a:rPr>
              <a:t> </a:t>
            </a:r>
          </a:p>
        </p:txBody>
      </p:sp>
      <p:sp>
        <p:nvSpPr>
          <p:cNvPr id="16389" name="Rectangle 5"/>
          <p:cNvSpPr>
            <a:spLocks noChangeArrowheads="1"/>
          </p:cNvSpPr>
          <p:nvPr/>
        </p:nvSpPr>
        <p:spPr bwMode="auto">
          <a:xfrm>
            <a:off x="250825" y="1831926"/>
            <a:ext cx="8713788"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p>
            <a:pPr latinLnBrk="0">
              <a:lnSpc>
                <a:spcPct val="120000"/>
              </a:lnSpc>
              <a:buFont typeface="Wingdings" pitchFamily="2" charset="2"/>
              <a:buNone/>
            </a:pPr>
            <a:r>
              <a:rPr lang="zh-CN" altLang="en-US" sz="2400" dirty="0">
                <a:ea typeface="宋体" charset="-122"/>
              </a:rPr>
              <a:t>        </a:t>
            </a:r>
            <a:r>
              <a:rPr lang="zh-CN" altLang="en-US" sz="2400" b="1" dirty="0">
                <a:latin typeface="宋体" pitchFamily="2" charset="-122"/>
                <a:ea typeface="宋体" pitchFamily="2" charset="-122"/>
              </a:rPr>
              <a:t>可编程控制器采用循环扫描工作方式，其工作过程如图</a:t>
            </a:r>
            <a:r>
              <a:rPr lang="en-US" altLang="zh-CN" sz="2400" b="1" dirty="0">
                <a:latin typeface="宋体" pitchFamily="2" charset="-122"/>
                <a:ea typeface="宋体" pitchFamily="2" charset="-122"/>
              </a:rPr>
              <a:t>1-5</a:t>
            </a:r>
            <a:r>
              <a:rPr lang="zh-CN" altLang="en-US" sz="2400" b="1" dirty="0">
                <a:latin typeface="宋体" pitchFamily="2" charset="-122"/>
                <a:ea typeface="宋体" pitchFamily="2" charset="-122"/>
              </a:rPr>
              <a:t>所示。</a:t>
            </a:r>
            <a:r>
              <a:rPr lang="en-US" altLang="zh-CN" sz="2400" b="1" dirty="0">
                <a:latin typeface="宋体" pitchFamily="2" charset="-122"/>
                <a:ea typeface="宋体" pitchFamily="2" charset="-122"/>
              </a:rPr>
              <a:t>PLC</a:t>
            </a:r>
            <a:r>
              <a:rPr lang="zh-CN" altLang="en-US" sz="2400" b="1" dirty="0">
                <a:latin typeface="宋体" pitchFamily="2" charset="-122"/>
                <a:ea typeface="宋体" pitchFamily="2" charset="-122"/>
              </a:rPr>
              <a:t>通电后，有两种基本的工作状态，即运行</a:t>
            </a:r>
            <a:r>
              <a:rPr lang="en-US" altLang="zh-CN" sz="2400" b="1" dirty="0">
                <a:latin typeface="宋体" pitchFamily="2" charset="-122"/>
                <a:ea typeface="宋体" pitchFamily="2" charset="-122"/>
              </a:rPr>
              <a:t>(RUN)</a:t>
            </a:r>
            <a:r>
              <a:rPr lang="zh-CN" altLang="en-US" sz="2400" b="1" dirty="0">
                <a:latin typeface="宋体" pitchFamily="2" charset="-122"/>
                <a:ea typeface="宋体" pitchFamily="2" charset="-122"/>
              </a:rPr>
              <a:t>状态与停止</a:t>
            </a:r>
            <a:r>
              <a:rPr lang="en-US" altLang="zh-CN" sz="2400" b="1" dirty="0">
                <a:latin typeface="宋体" pitchFamily="2" charset="-122"/>
                <a:ea typeface="宋体" pitchFamily="2" charset="-122"/>
              </a:rPr>
              <a:t>(STOP)</a:t>
            </a:r>
            <a:r>
              <a:rPr lang="zh-CN" altLang="en-US" sz="2400" b="1" dirty="0">
                <a:latin typeface="宋体" pitchFamily="2" charset="-122"/>
                <a:ea typeface="宋体" pitchFamily="2" charset="-122"/>
              </a:rPr>
              <a:t>状态。在运行状态，</a:t>
            </a:r>
            <a:r>
              <a:rPr lang="en-US" altLang="zh-CN" sz="2400" b="1" dirty="0">
                <a:latin typeface="宋体" pitchFamily="2" charset="-122"/>
                <a:ea typeface="宋体" pitchFamily="2" charset="-122"/>
              </a:rPr>
              <a:t>PLC</a:t>
            </a:r>
            <a:r>
              <a:rPr lang="zh-CN" altLang="en-US" sz="2400" b="1" dirty="0">
                <a:latin typeface="宋体" pitchFamily="2" charset="-122"/>
                <a:ea typeface="宋体" pitchFamily="2" charset="-122"/>
              </a:rPr>
              <a:t>的工作过程分为内部处理、通信服务、输入处理、程序执行和输出处理</a:t>
            </a:r>
            <a:r>
              <a:rPr lang="en-US" altLang="zh-CN" sz="2400" b="1" dirty="0">
                <a:latin typeface="宋体" pitchFamily="2" charset="-122"/>
                <a:ea typeface="宋体" pitchFamily="2" charset="-122"/>
              </a:rPr>
              <a:t>5</a:t>
            </a:r>
            <a:r>
              <a:rPr lang="zh-CN" altLang="en-US" sz="2400" b="1" dirty="0">
                <a:latin typeface="宋体" pitchFamily="2" charset="-122"/>
                <a:ea typeface="宋体" pitchFamily="2" charset="-122"/>
              </a:rPr>
              <a:t>个阶段。在停止状态，</a:t>
            </a:r>
            <a:r>
              <a:rPr lang="en-US" altLang="zh-CN" sz="2400" b="1" dirty="0">
                <a:latin typeface="宋体" pitchFamily="2" charset="-122"/>
                <a:ea typeface="宋体" pitchFamily="2" charset="-122"/>
              </a:rPr>
              <a:t>PLC</a:t>
            </a:r>
            <a:r>
              <a:rPr lang="zh-CN" altLang="en-US" sz="2400" b="1" dirty="0">
                <a:latin typeface="宋体" pitchFamily="2" charset="-122"/>
                <a:ea typeface="宋体" pitchFamily="2" charset="-122"/>
              </a:rPr>
              <a:t>只进行内部处理和通信服务。</a:t>
            </a:r>
          </a:p>
        </p:txBody>
      </p:sp>
      <p:pic>
        <p:nvPicPr>
          <p:cNvPr id="16390"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7450" y="4149725"/>
            <a:ext cx="6681788" cy="2198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1723729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79388" y="333375"/>
            <a:ext cx="8785225" cy="609600"/>
          </a:xfrm>
        </p:spPr>
        <p:txBody>
          <a:bodyPr/>
          <a:lstStyle/>
          <a:p>
            <a:pPr eaLnBrk="1" hangingPunct="1"/>
            <a:r>
              <a:rPr lang="en-US" altLang="en-US" sz="2000" b="1" dirty="0" err="1" smtClean="0">
                <a:solidFill>
                  <a:schemeClr val="tx1"/>
                </a:solidFill>
                <a:latin typeface="宋体" pitchFamily="2" charset="-122"/>
                <a:ea typeface="宋体" pitchFamily="2" charset="-122"/>
              </a:rPr>
              <a:t>工作任务一</a:t>
            </a:r>
            <a:r>
              <a:rPr lang="en-US" altLang="en-US" sz="2000" b="1" dirty="0" smtClean="0">
                <a:solidFill>
                  <a:schemeClr val="tx1"/>
                </a:solidFill>
                <a:latin typeface="宋体" pitchFamily="2" charset="-122"/>
                <a:ea typeface="宋体" pitchFamily="2" charset="-122"/>
              </a:rPr>
              <a:t>  </a:t>
            </a:r>
            <a:r>
              <a:rPr lang="en-US" altLang="en-US" sz="2000" b="1" dirty="0" err="1" smtClean="0">
                <a:solidFill>
                  <a:schemeClr val="tx1"/>
                </a:solidFill>
                <a:latin typeface="宋体" pitchFamily="2" charset="-122"/>
                <a:ea typeface="宋体" pitchFamily="2" charset="-122"/>
              </a:rPr>
              <a:t>PLC的认知与选型</a:t>
            </a:r>
            <a:endParaRPr lang="ko-KR" altLang="en-US" sz="2000" b="1" dirty="0" smtClean="0">
              <a:solidFill>
                <a:schemeClr val="tx1"/>
              </a:solidFill>
              <a:latin typeface="宋体" pitchFamily="2" charset="-122"/>
              <a:ea typeface="宋体" charset="-122"/>
            </a:endParaRPr>
          </a:p>
        </p:txBody>
      </p:sp>
      <p:sp>
        <p:nvSpPr>
          <p:cNvPr id="17411" name="Rectangle 3"/>
          <p:cNvSpPr>
            <a:spLocks noGrp="1" noChangeArrowheads="1"/>
          </p:cNvSpPr>
          <p:nvPr>
            <p:ph type="body" idx="1"/>
          </p:nvPr>
        </p:nvSpPr>
        <p:spPr>
          <a:xfrm>
            <a:off x="395288" y="1412875"/>
            <a:ext cx="8497887" cy="1223963"/>
          </a:xfrm>
        </p:spPr>
        <p:txBody>
          <a:bodyPr/>
          <a:lstStyle/>
          <a:p>
            <a:pPr eaLnBrk="1" hangingPunct="1">
              <a:buFont typeface="Wingdings" pitchFamily="2" charset="2"/>
              <a:buChar char="Ø"/>
            </a:pPr>
            <a:r>
              <a:rPr lang="zh-CN" altLang="en-US" b="1" dirty="0" smtClean="0">
                <a:solidFill>
                  <a:schemeClr val="tx1"/>
                </a:solidFill>
                <a:latin typeface="宋体" pitchFamily="2" charset="-122"/>
                <a:ea typeface="宋体" pitchFamily="2" charset="-122"/>
              </a:rPr>
              <a:t>可编程控制器的分类</a:t>
            </a:r>
          </a:p>
        </p:txBody>
      </p:sp>
      <p:sp>
        <p:nvSpPr>
          <p:cNvPr id="17412" name="Rectangle 4"/>
          <p:cNvSpPr>
            <a:spLocks noChangeArrowheads="1"/>
          </p:cNvSpPr>
          <p:nvPr/>
        </p:nvSpPr>
        <p:spPr bwMode="auto">
          <a:xfrm>
            <a:off x="250825" y="402759"/>
            <a:ext cx="167706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latinLnBrk="0"/>
            <a:r>
              <a:rPr lang="zh-CN" altLang="en-US" sz="2800" b="1" dirty="0">
                <a:ea typeface="宋体" charset="-122"/>
              </a:rPr>
              <a:t>知识链接</a:t>
            </a:r>
            <a:r>
              <a:rPr lang="zh-CN" altLang="en-US" b="1" dirty="0">
                <a:ea typeface="宋体" charset="-122"/>
              </a:rPr>
              <a:t> </a:t>
            </a:r>
          </a:p>
        </p:txBody>
      </p:sp>
      <p:sp>
        <p:nvSpPr>
          <p:cNvPr id="17413" name="Rectangle 5"/>
          <p:cNvSpPr>
            <a:spLocks noChangeArrowheads="1"/>
          </p:cNvSpPr>
          <p:nvPr/>
        </p:nvSpPr>
        <p:spPr bwMode="auto">
          <a:xfrm>
            <a:off x="755650" y="2157854"/>
            <a:ext cx="7526338" cy="919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p>
            <a:pPr latinLnBrk="0">
              <a:lnSpc>
                <a:spcPct val="120000"/>
              </a:lnSpc>
            </a:pPr>
            <a:r>
              <a:rPr lang="en-US" altLang="zh-CN" sz="2400" b="1" dirty="0" smtClean="0">
                <a:latin typeface="宋体" pitchFamily="2" charset="-122"/>
                <a:ea typeface="宋体" pitchFamily="2" charset="-122"/>
              </a:rPr>
              <a:t>1</a:t>
            </a:r>
            <a:r>
              <a:rPr lang="zh-CN" altLang="en-US" sz="2400" b="1" dirty="0" smtClean="0">
                <a:latin typeface="宋体" pitchFamily="2" charset="-122"/>
                <a:ea typeface="宋体" pitchFamily="2" charset="-122"/>
              </a:rPr>
              <a:t>、按</a:t>
            </a:r>
            <a:r>
              <a:rPr lang="zh-CN" altLang="en-US" sz="2400" b="1" dirty="0">
                <a:latin typeface="宋体" pitchFamily="2" charset="-122"/>
                <a:ea typeface="宋体" pitchFamily="2" charset="-122"/>
              </a:rPr>
              <a:t>结构形式分类：根据</a:t>
            </a:r>
            <a:r>
              <a:rPr lang="en-US" altLang="zh-CN" sz="2400" b="1" dirty="0">
                <a:latin typeface="宋体" pitchFamily="2" charset="-122"/>
                <a:ea typeface="宋体" pitchFamily="2" charset="-122"/>
              </a:rPr>
              <a:t>PLC</a:t>
            </a:r>
            <a:r>
              <a:rPr lang="zh-CN" altLang="en-US" sz="2400" b="1" dirty="0">
                <a:latin typeface="宋体" pitchFamily="2" charset="-122"/>
                <a:ea typeface="宋体" pitchFamily="2" charset="-122"/>
              </a:rPr>
              <a:t>的结构形式，可将</a:t>
            </a:r>
            <a:r>
              <a:rPr lang="en-US" altLang="zh-CN" sz="2400" b="1" dirty="0">
                <a:latin typeface="宋体" pitchFamily="2" charset="-122"/>
                <a:ea typeface="宋体" pitchFamily="2" charset="-122"/>
              </a:rPr>
              <a:t>PLC</a:t>
            </a:r>
            <a:r>
              <a:rPr lang="zh-CN" altLang="en-US" sz="2400" b="1" dirty="0">
                <a:latin typeface="宋体" pitchFamily="2" charset="-122"/>
                <a:ea typeface="宋体" pitchFamily="2" charset="-122"/>
              </a:rPr>
              <a:t>分为整体式和模块式两类。</a:t>
            </a:r>
          </a:p>
        </p:txBody>
      </p:sp>
      <p:sp>
        <p:nvSpPr>
          <p:cNvPr id="17414" name="Rectangle 6"/>
          <p:cNvSpPr>
            <a:spLocks noChangeArrowheads="1"/>
          </p:cNvSpPr>
          <p:nvPr/>
        </p:nvSpPr>
        <p:spPr bwMode="auto">
          <a:xfrm>
            <a:off x="755650" y="3708842"/>
            <a:ext cx="7526338" cy="919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p>
            <a:pPr latinLnBrk="0">
              <a:lnSpc>
                <a:spcPct val="120000"/>
              </a:lnSpc>
            </a:pPr>
            <a:r>
              <a:rPr lang="en-US" altLang="zh-CN" sz="2400" b="1" dirty="0" smtClean="0">
                <a:latin typeface="宋体" pitchFamily="2" charset="-122"/>
                <a:ea typeface="宋体" pitchFamily="2" charset="-122"/>
              </a:rPr>
              <a:t>2</a:t>
            </a:r>
            <a:r>
              <a:rPr lang="zh-CN" altLang="en-US" sz="2400" b="1" dirty="0" smtClean="0">
                <a:latin typeface="宋体" pitchFamily="2" charset="-122"/>
                <a:ea typeface="宋体" pitchFamily="2" charset="-122"/>
              </a:rPr>
              <a:t>、按</a:t>
            </a:r>
            <a:r>
              <a:rPr lang="zh-CN" altLang="en-US" sz="2400" b="1" dirty="0">
                <a:latin typeface="宋体" pitchFamily="2" charset="-122"/>
                <a:ea typeface="宋体" pitchFamily="2" charset="-122"/>
              </a:rPr>
              <a:t>功能分类：根据</a:t>
            </a:r>
            <a:r>
              <a:rPr lang="en-US" altLang="zh-CN" sz="2400" b="1" dirty="0">
                <a:latin typeface="宋体" pitchFamily="2" charset="-122"/>
                <a:ea typeface="宋体" pitchFamily="2" charset="-122"/>
              </a:rPr>
              <a:t>PLC</a:t>
            </a:r>
            <a:r>
              <a:rPr lang="zh-CN" altLang="en-US" sz="2400" b="1" dirty="0">
                <a:latin typeface="宋体" pitchFamily="2" charset="-122"/>
                <a:ea typeface="宋体" pitchFamily="2" charset="-122"/>
              </a:rPr>
              <a:t>所具有的功能不同，可将</a:t>
            </a:r>
            <a:r>
              <a:rPr lang="en-US" altLang="zh-CN" sz="2400" b="1" dirty="0">
                <a:latin typeface="宋体" pitchFamily="2" charset="-122"/>
                <a:ea typeface="宋体" pitchFamily="2" charset="-122"/>
              </a:rPr>
              <a:t>PLC</a:t>
            </a:r>
            <a:r>
              <a:rPr lang="zh-CN" altLang="en-US" sz="2400" b="1" dirty="0">
                <a:latin typeface="宋体" pitchFamily="2" charset="-122"/>
                <a:ea typeface="宋体" pitchFamily="2" charset="-122"/>
              </a:rPr>
              <a:t>分为低档、中档、高档三类。</a:t>
            </a:r>
          </a:p>
        </p:txBody>
      </p:sp>
      <p:sp>
        <p:nvSpPr>
          <p:cNvPr id="17415" name="Rectangle 7"/>
          <p:cNvSpPr>
            <a:spLocks noChangeArrowheads="1"/>
          </p:cNvSpPr>
          <p:nvPr/>
        </p:nvSpPr>
        <p:spPr bwMode="auto">
          <a:xfrm>
            <a:off x="827088" y="5221729"/>
            <a:ext cx="7526337" cy="919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p>
            <a:pPr latinLnBrk="0">
              <a:lnSpc>
                <a:spcPct val="120000"/>
              </a:lnSpc>
            </a:pPr>
            <a:r>
              <a:rPr lang="en-US" altLang="zh-CN" sz="2400" b="1" dirty="0" smtClean="0">
                <a:latin typeface="宋体" pitchFamily="2" charset="-122"/>
                <a:ea typeface="宋体" pitchFamily="2" charset="-122"/>
              </a:rPr>
              <a:t>3</a:t>
            </a:r>
            <a:r>
              <a:rPr lang="zh-CN" altLang="en-US" sz="2400" b="1" dirty="0" smtClean="0">
                <a:latin typeface="宋体" pitchFamily="2" charset="-122"/>
                <a:ea typeface="宋体" pitchFamily="2" charset="-122"/>
              </a:rPr>
              <a:t>、按</a:t>
            </a:r>
            <a:r>
              <a:rPr lang="en-US" altLang="zh-CN" sz="2400" b="1" dirty="0">
                <a:latin typeface="宋体" pitchFamily="2" charset="-122"/>
                <a:ea typeface="宋体" pitchFamily="2" charset="-122"/>
              </a:rPr>
              <a:t>I/O</a:t>
            </a:r>
            <a:r>
              <a:rPr lang="zh-CN" altLang="en-US" sz="2400" b="1" dirty="0">
                <a:latin typeface="宋体" pitchFamily="2" charset="-122"/>
                <a:ea typeface="宋体" pitchFamily="2" charset="-122"/>
              </a:rPr>
              <a:t>点数分类：根据</a:t>
            </a:r>
            <a:r>
              <a:rPr lang="en-US" altLang="zh-CN" sz="2400" b="1" dirty="0">
                <a:latin typeface="宋体" pitchFamily="2" charset="-122"/>
                <a:ea typeface="宋体" pitchFamily="2" charset="-122"/>
              </a:rPr>
              <a:t>PLC</a:t>
            </a:r>
            <a:r>
              <a:rPr lang="zh-CN" altLang="en-US" sz="2400" b="1" dirty="0">
                <a:latin typeface="宋体" pitchFamily="2" charset="-122"/>
                <a:ea typeface="宋体" pitchFamily="2" charset="-122"/>
              </a:rPr>
              <a:t>的</a:t>
            </a:r>
            <a:r>
              <a:rPr lang="en-US" altLang="zh-CN" sz="2400" b="1" dirty="0">
                <a:latin typeface="宋体" pitchFamily="2" charset="-122"/>
                <a:ea typeface="宋体" pitchFamily="2" charset="-122"/>
              </a:rPr>
              <a:t>I/O</a:t>
            </a:r>
            <a:r>
              <a:rPr lang="zh-CN" altLang="en-US" sz="2400" b="1" dirty="0">
                <a:latin typeface="宋体" pitchFamily="2" charset="-122"/>
                <a:ea typeface="宋体" pitchFamily="2" charset="-122"/>
              </a:rPr>
              <a:t>点数的多少，可将</a:t>
            </a:r>
            <a:r>
              <a:rPr lang="en-US" altLang="zh-CN" sz="2400" b="1" dirty="0">
                <a:latin typeface="宋体" pitchFamily="2" charset="-122"/>
                <a:ea typeface="宋体" pitchFamily="2" charset="-122"/>
              </a:rPr>
              <a:t>PLC</a:t>
            </a:r>
            <a:r>
              <a:rPr lang="zh-CN" altLang="en-US" sz="2400" b="1" dirty="0">
                <a:latin typeface="宋体" pitchFamily="2" charset="-122"/>
                <a:ea typeface="宋体" pitchFamily="2" charset="-122"/>
              </a:rPr>
              <a:t>分为小型、中型和大型三类。</a:t>
            </a:r>
          </a:p>
        </p:txBody>
      </p:sp>
    </p:spTree>
    <p:extLst>
      <p:ext uri="{BB962C8B-B14F-4D97-AF65-F5344CB8AC3E}">
        <p14:creationId xmlns:p14="http://schemas.microsoft.com/office/powerpoint/2010/main" xmlns="" val="25438762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79388" y="333375"/>
            <a:ext cx="8785225" cy="609600"/>
          </a:xfrm>
        </p:spPr>
        <p:txBody>
          <a:bodyPr/>
          <a:lstStyle/>
          <a:p>
            <a:pPr eaLnBrk="1" hangingPunct="1"/>
            <a:r>
              <a:rPr lang="en-US" altLang="en-US" sz="2000" b="1" dirty="0" err="1" smtClean="0">
                <a:solidFill>
                  <a:schemeClr val="tx1"/>
                </a:solidFill>
                <a:latin typeface="宋体" pitchFamily="2" charset="-122"/>
                <a:ea typeface="宋体" pitchFamily="2" charset="-122"/>
              </a:rPr>
              <a:t>工作任务一</a:t>
            </a:r>
            <a:r>
              <a:rPr lang="en-US" altLang="en-US" sz="2000" b="1" dirty="0" smtClean="0">
                <a:solidFill>
                  <a:schemeClr val="tx1"/>
                </a:solidFill>
                <a:latin typeface="宋体" pitchFamily="2" charset="-122"/>
                <a:ea typeface="宋体" pitchFamily="2" charset="-122"/>
              </a:rPr>
              <a:t>  </a:t>
            </a:r>
            <a:r>
              <a:rPr lang="en-US" altLang="en-US" sz="2000" b="1" dirty="0" err="1" smtClean="0">
                <a:solidFill>
                  <a:schemeClr val="tx1"/>
                </a:solidFill>
                <a:latin typeface="宋体" pitchFamily="2" charset="-122"/>
                <a:ea typeface="宋体" pitchFamily="2" charset="-122"/>
              </a:rPr>
              <a:t>PLC的认知与选型</a:t>
            </a:r>
            <a:endParaRPr lang="ko-KR" altLang="en-US" sz="2000" b="1" dirty="0" smtClean="0">
              <a:solidFill>
                <a:schemeClr val="tx1"/>
              </a:solidFill>
              <a:latin typeface="宋体" pitchFamily="2" charset="-122"/>
              <a:ea typeface="宋体" charset="-122"/>
            </a:endParaRPr>
          </a:p>
        </p:txBody>
      </p:sp>
      <p:sp>
        <p:nvSpPr>
          <p:cNvPr id="18435" name="Rectangle 4"/>
          <p:cNvSpPr>
            <a:spLocks noChangeArrowheads="1"/>
          </p:cNvSpPr>
          <p:nvPr/>
        </p:nvSpPr>
        <p:spPr bwMode="auto">
          <a:xfrm>
            <a:off x="250825" y="426572"/>
            <a:ext cx="167706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latinLnBrk="0"/>
            <a:r>
              <a:rPr lang="zh-CN" altLang="en-US" sz="2800" b="1" dirty="0">
                <a:ea typeface="宋体" charset="-122"/>
              </a:rPr>
              <a:t>基本任务</a:t>
            </a:r>
            <a:r>
              <a:rPr lang="zh-CN" altLang="en-US" b="1" dirty="0">
                <a:ea typeface="宋体" charset="-122"/>
              </a:rPr>
              <a:t> </a:t>
            </a:r>
          </a:p>
        </p:txBody>
      </p:sp>
      <p:sp>
        <p:nvSpPr>
          <p:cNvPr id="18436" name="Rectangle 5"/>
          <p:cNvSpPr>
            <a:spLocks noChangeArrowheads="1"/>
          </p:cNvSpPr>
          <p:nvPr/>
        </p:nvSpPr>
        <p:spPr bwMode="auto">
          <a:xfrm>
            <a:off x="250825" y="1143106"/>
            <a:ext cx="8424863" cy="3674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p>
            <a:pPr latinLnBrk="0">
              <a:lnSpc>
                <a:spcPct val="130000"/>
              </a:lnSpc>
              <a:spcBef>
                <a:spcPct val="10000"/>
              </a:spcBef>
              <a:spcAft>
                <a:spcPct val="10000"/>
              </a:spcAft>
              <a:buFont typeface="Wingdings" pitchFamily="2" charset="2"/>
              <a:buChar char="Ø"/>
            </a:pPr>
            <a:r>
              <a:rPr lang="zh-CN" altLang="en-US" sz="2400" b="1" dirty="0">
                <a:latin typeface="宋体" pitchFamily="2" charset="-122"/>
                <a:ea typeface="宋体" pitchFamily="2" charset="-122"/>
              </a:rPr>
              <a:t>任务要求</a:t>
            </a:r>
          </a:p>
          <a:p>
            <a:pPr latinLnBrk="0">
              <a:lnSpc>
                <a:spcPct val="130000"/>
              </a:lnSpc>
              <a:spcBef>
                <a:spcPct val="10000"/>
              </a:spcBef>
              <a:spcAft>
                <a:spcPct val="10000"/>
              </a:spcAft>
              <a:buFont typeface="Wingdings" pitchFamily="2" charset="2"/>
              <a:buNone/>
            </a:pPr>
            <a:r>
              <a:rPr lang="zh-CN" altLang="en-US" sz="2400" b="1" dirty="0">
                <a:latin typeface="宋体" pitchFamily="2" charset="-122"/>
                <a:ea typeface="宋体" pitchFamily="2" charset="-122"/>
              </a:rPr>
              <a:t>        能够对</a:t>
            </a:r>
            <a:r>
              <a:rPr lang="en-US" altLang="zh-CN" sz="2400" b="1" dirty="0">
                <a:latin typeface="宋体" pitchFamily="2" charset="-122"/>
                <a:ea typeface="宋体" pitchFamily="2" charset="-122"/>
              </a:rPr>
              <a:t>PLC</a:t>
            </a:r>
            <a:r>
              <a:rPr lang="zh-CN" altLang="en-US" sz="2400" b="1" dirty="0">
                <a:latin typeface="宋体" pitchFamily="2" charset="-122"/>
                <a:ea typeface="宋体" pitchFamily="2" charset="-122"/>
              </a:rPr>
              <a:t>的实体正确认知，能够对</a:t>
            </a:r>
            <a:r>
              <a:rPr lang="en-US" altLang="zh-CN" sz="2400" b="1" dirty="0">
                <a:latin typeface="宋体" pitchFamily="2" charset="-122"/>
                <a:ea typeface="宋体" pitchFamily="2" charset="-122"/>
              </a:rPr>
              <a:t>PLC</a:t>
            </a:r>
            <a:r>
              <a:rPr lang="zh-CN" altLang="en-US" sz="2400" b="1" dirty="0">
                <a:latin typeface="宋体" pitchFamily="2" charset="-122"/>
                <a:ea typeface="宋体" pitchFamily="2" charset="-122"/>
              </a:rPr>
              <a:t>的外围电路进行正确的装接，能够实现对</a:t>
            </a:r>
            <a:r>
              <a:rPr lang="en-US" altLang="zh-CN" sz="2400" b="1" dirty="0">
                <a:latin typeface="宋体" pitchFamily="2" charset="-122"/>
                <a:ea typeface="宋体" pitchFamily="2" charset="-122"/>
              </a:rPr>
              <a:t>PLC</a:t>
            </a:r>
            <a:r>
              <a:rPr lang="zh-CN" altLang="en-US" sz="2400" b="1" dirty="0">
                <a:latin typeface="宋体" pitchFamily="2" charset="-122"/>
                <a:ea typeface="宋体" pitchFamily="2" charset="-122"/>
              </a:rPr>
              <a:t>的控制，能够根据控制要求对</a:t>
            </a:r>
            <a:r>
              <a:rPr lang="en-US" altLang="zh-CN" sz="2400" b="1" dirty="0">
                <a:latin typeface="宋体" pitchFamily="2" charset="-122"/>
                <a:ea typeface="宋体" pitchFamily="2" charset="-122"/>
              </a:rPr>
              <a:t>PLC</a:t>
            </a:r>
            <a:r>
              <a:rPr lang="zh-CN" altLang="en-US" sz="2400" b="1" dirty="0">
                <a:latin typeface="宋体" pitchFamily="2" charset="-122"/>
                <a:ea typeface="宋体" pitchFamily="2" charset="-122"/>
              </a:rPr>
              <a:t>进行选型。</a:t>
            </a:r>
          </a:p>
          <a:p>
            <a:pPr latinLnBrk="0">
              <a:lnSpc>
                <a:spcPct val="130000"/>
              </a:lnSpc>
              <a:spcBef>
                <a:spcPct val="10000"/>
              </a:spcBef>
              <a:spcAft>
                <a:spcPct val="10000"/>
              </a:spcAft>
              <a:buFont typeface="Wingdings" pitchFamily="2" charset="2"/>
              <a:buChar char="Ø"/>
            </a:pPr>
            <a:r>
              <a:rPr lang="zh-CN" altLang="en-US" sz="2400" b="1" dirty="0">
                <a:latin typeface="宋体" pitchFamily="2" charset="-122"/>
                <a:ea typeface="宋体" pitchFamily="2" charset="-122"/>
              </a:rPr>
              <a:t>任务分析</a:t>
            </a:r>
          </a:p>
          <a:p>
            <a:pPr latinLnBrk="0">
              <a:lnSpc>
                <a:spcPct val="130000"/>
              </a:lnSpc>
              <a:spcBef>
                <a:spcPct val="10000"/>
              </a:spcBef>
              <a:spcAft>
                <a:spcPct val="10000"/>
              </a:spcAft>
              <a:buFont typeface="Wingdings" pitchFamily="2" charset="2"/>
              <a:buNone/>
            </a:pPr>
            <a:r>
              <a:rPr lang="zh-CN" altLang="en-US" sz="2400" b="1" dirty="0">
                <a:latin typeface="宋体" pitchFamily="2" charset="-122"/>
                <a:ea typeface="宋体" pitchFamily="2" charset="-122"/>
              </a:rPr>
              <a:t>         首先要认知</a:t>
            </a:r>
            <a:r>
              <a:rPr lang="en-US" altLang="zh-CN" sz="2400" b="1" dirty="0">
                <a:latin typeface="宋体" pitchFamily="2" charset="-122"/>
                <a:ea typeface="宋体" pitchFamily="2" charset="-122"/>
              </a:rPr>
              <a:t>PLC</a:t>
            </a:r>
            <a:r>
              <a:rPr lang="zh-CN" altLang="en-US" sz="2400" b="1" dirty="0">
                <a:latin typeface="宋体" pitchFamily="2" charset="-122"/>
                <a:ea typeface="宋体" pitchFamily="2" charset="-122"/>
              </a:rPr>
              <a:t>实体，然后认知</a:t>
            </a:r>
            <a:r>
              <a:rPr lang="en-US" altLang="zh-CN" sz="2400" b="1" dirty="0">
                <a:latin typeface="宋体" pitchFamily="2" charset="-122"/>
                <a:ea typeface="宋体" pitchFamily="2" charset="-122"/>
              </a:rPr>
              <a:t>PLC</a:t>
            </a:r>
            <a:r>
              <a:rPr lang="zh-CN" altLang="en-US" sz="2400" b="1" dirty="0">
                <a:latin typeface="宋体" pitchFamily="2" charset="-122"/>
                <a:ea typeface="宋体" pitchFamily="2" charset="-122"/>
              </a:rPr>
              <a:t>输入设备，最后连接外围电路，实现对</a:t>
            </a:r>
            <a:r>
              <a:rPr lang="en-US" altLang="zh-CN" sz="2400" b="1" dirty="0">
                <a:latin typeface="宋体" pitchFamily="2" charset="-122"/>
                <a:ea typeface="宋体" pitchFamily="2" charset="-122"/>
              </a:rPr>
              <a:t>PLC</a:t>
            </a:r>
            <a:r>
              <a:rPr lang="zh-CN" altLang="en-US" sz="2400" b="1" dirty="0">
                <a:latin typeface="宋体" pitchFamily="2" charset="-122"/>
                <a:ea typeface="宋体" pitchFamily="2" charset="-122"/>
              </a:rPr>
              <a:t>的控制。</a:t>
            </a:r>
          </a:p>
        </p:txBody>
      </p:sp>
    </p:spTree>
    <p:extLst>
      <p:ext uri="{BB962C8B-B14F-4D97-AF65-F5344CB8AC3E}">
        <p14:creationId xmlns:p14="http://schemas.microsoft.com/office/powerpoint/2010/main" xmlns="" val="762095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79388" y="333375"/>
            <a:ext cx="8785225" cy="609600"/>
          </a:xfrm>
        </p:spPr>
        <p:txBody>
          <a:bodyPr/>
          <a:lstStyle/>
          <a:p>
            <a:pPr eaLnBrk="1" hangingPunct="1"/>
            <a:r>
              <a:rPr lang="en-US" altLang="en-US" sz="2000" b="1" dirty="0" err="1" smtClean="0">
                <a:solidFill>
                  <a:schemeClr val="tx1"/>
                </a:solidFill>
                <a:latin typeface="宋体" pitchFamily="2" charset="-122"/>
                <a:ea typeface="宋体" pitchFamily="2" charset="-122"/>
              </a:rPr>
              <a:t>工作任务一</a:t>
            </a:r>
            <a:r>
              <a:rPr lang="en-US" altLang="en-US" sz="2000" b="1" dirty="0" smtClean="0">
                <a:solidFill>
                  <a:schemeClr val="tx1"/>
                </a:solidFill>
                <a:latin typeface="宋体" pitchFamily="2" charset="-122"/>
                <a:ea typeface="宋体" pitchFamily="2" charset="-122"/>
              </a:rPr>
              <a:t>  </a:t>
            </a:r>
            <a:r>
              <a:rPr lang="en-US" altLang="en-US" sz="2000" b="1" dirty="0" err="1" smtClean="0">
                <a:solidFill>
                  <a:schemeClr val="tx1"/>
                </a:solidFill>
                <a:latin typeface="宋体" pitchFamily="2" charset="-122"/>
                <a:ea typeface="宋体" pitchFamily="2" charset="-122"/>
              </a:rPr>
              <a:t>PLC的认知与选型</a:t>
            </a:r>
            <a:endParaRPr lang="ko-KR" altLang="en-US" sz="2000" b="1" dirty="0" smtClean="0">
              <a:solidFill>
                <a:schemeClr val="tx1"/>
              </a:solidFill>
              <a:latin typeface="宋体" pitchFamily="2" charset="-122"/>
              <a:ea typeface="宋体" charset="-122"/>
            </a:endParaRPr>
          </a:p>
        </p:txBody>
      </p:sp>
      <p:sp>
        <p:nvSpPr>
          <p:cNvPr id="19459" name="Rectangle 3"/>
          <p:cNvSpPr>
            <a:spLocks noChangeArrowheads="1"/>
          </p:cNvSpPr>
          <p:nvPr/>
        </p:nvSpPr>
        <p:spPr bwMode="auto">
          <a:xfrm>
            <a:off x="250825" y="426572"/>
            <a:ext cx="167706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latinLnBrk="0"/>
            <a:r>
              <a:rPr lang="zh-CN" altLang="en-US" sz="2800" b="1" dirty="0">
                <a:ea typeface="宋体" charset="-122"/>
              </a:rPr>
              <a:t>基本任务</a:t>
            </a:r>
            <a:r>
              <a:rPr lang="zh-CN" altLang="en-US" b="1" dirty="0">
                <a:ea typeface="宋体" charset="-122"/>
              </a:rPr>
              <a:t> </a:t>
            </a:r>
          </a:p>
        </p:txBody>
      </p:sp>
      <p:pic>
        <p:nvPicPr>
          <p:cNvPr id="19460"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35600" y="1196975"/>
            <a:ext cx="2584450" cy="524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19461" name="Picture 1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388" y="1268413"/>
            <a:ext cx="2808287" cy="2103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19462" name="Rectangle 11"/>
          <p:cNvSpPr>
            <a:spLocks noChangeArrowheads="1"/>
          </p:cNvSpPr>
          <p:nvPr/>
        </p:nvSpPr>
        <p:spPr bwMode="auto">
          <a:xfrm>
            <a:off x="395288" y="4141183"/>
            <a:ext cx="4548187"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p>
            <a:pPr latinLnBrk="0"/>
            <a:r>
              <a:rPr lang="en-US" altLang="zh-CN" sz="2400" b="1" dirty="0">
                <a:latin typeface="宋体" pitchFamily="2" charset="-122"/>
                <a:ea typeface="宋体" pitchFamily="2" charset="-122"/>
              </a:rPr>
              <a:t>PLC</a:t>
            </a:r>
            <a:r>
              <a:rPr lang="zh-CN" altLang="en-US" sz="2400" b="1" dirty="0">
                <a:latin typeface="宋体" pitchFamily="2" charset="-122"/>
                <a:ea typeface="宋体" pitchFamily="2" charset="-122"/>
              </a:rPr>
              <a:t>的输入设备既可以是编程器又可以是计算机，其接口既可以接入编程器，又可以接适配器与计算机通信。</a:t>
            </a:r>
            <a:r>
              <a:rPr lang="zh-CN" altLang="en-US" b="1" dirty="0">
                <a:latin typeface="宋体" pitchFamily="2" charset="-122"/>
                <a:ea typeface="宋体" pitchFamily="2" charset="-122"/>
              </a:rPr>
              <a:t> </a:t>
            </a:r>
          </a:p>
        </p:txBody>
      </p:sp>
    </p:spTree>
    <p:extLst>
      <p:ext uri="{BB962C8B-B14F-4D97-AF65-F5344CB8AC3E}">
        <p14:creationId xmlns:p14="http://schemas.microsoft.com/office/powerpoint/2010/main" xmlns="" val="1865862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79388" y="333375"/>
            <a:ext cx="8785225" cy="609600"/>
          </a:xfrm>
        </p:spPr>
        <p:txBody>
          <a:bodyPr/>
          <a:lstStyle/>
          <a:p>
            <a:pPr eaLnBrk="1" hangingPunct="1"/>
            <a:r>
              <a:rPr lang="en-US" altLang="en-US" sz="2000" b="1" dirty="0" err="1" smtClean="0">
                <a:solidFill>
                  <a:schemeClr val="tx1"/>
                </a:solidFill>
                <a:ea typeface="宋体" charset="-122"/>
              </a:rPr>
              <a:t>工作任务一</a:t>
            </a:r>
            <a:r>
              <a:rPr lang="en-US" altLang="en-US" sz="2000" b="1" dirty="0" smtClean="0">
                <a:solidFill>
                  <a:schemeClr val="tx1"/>
                </a:solidFill>
                <a:ea typeface="宋体" charset="-122"/>
              </a:rPr>
              <a:t>  </a:t>
            </a:r>
            <a:r>
              <a:rPr lang="en-US" altLang="en-US" sz="2000" b="1" dirty="0" err="1" smtClean="0">
                <a:solidFill>
                  <a:schemeClr val="tx1"/>
                </a:solidFill>
                <a:ea typeface="宋体" charset="-122"/>
              </a:rPr>
              <a:t>PLC的认知与选型</a:t>
            </a:r>
            <a:endParaRPr lang="ko-KR" altLang="en-US" sz="2000" b="1" dirty="0" smtClean="0">
              <a:solidFill>
                <a:schemeClr val="tx1"/>
              </a:solidFill>
              <a:ea typeface="宋体" charset="-122"/>
            </a:endParaRPr>
          </a:p>
        </p:txBody>
      </p:sp>
      <p:sp>
        <p:nvSpPr>
          <p:cNvPr id="20483" name="Rectangle 3"/>
          <p:cNvSpPr>
            <a:spLocks noChangeArrowheads="1"/>
          </p:cNvSpPr>
          <p:nvPr/>
        </p:nvSpPr>
        <p:spPr bwMode="auto">
          <a:xfrm>
            <a:off x="250825" y="426572"/>
            <a:ext cx="167706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latinLnBrk="0"/>
            <a:r>
              <a:rPr lang="zh-CN" altLang="en-US" sz="2800" b="1" dirty="0">
                <a:ea typeface="宋体" charset="-122"/>
              </a:rPr>
              <a:t>基本任务</a:t>
            </a:r>
            <a:r>
              <a:rPr lang="zh-CN" altLang="en-US" b="1" dirty="0">
                <a:ea typeface="宋体" charset="-122"/>
              </a:rPr>
              <a:t> </a:t>
            </a:r>
          </a:p>
        </p:txBody>
      </p:sp>
      <p:sp>
        <p:nvSpPr>
          <p:cNvPr id="20484" name="Rectangle 6"/>
          <p:cNvSpPr>
            <a:spLocks noChangeArrowheads="1"/>
          </p:cNvSpPr>
          <p:nvPr/>
        </p:nvSpPr>
        <p:spPr bwMode="auto">
          <a:xfrm>
            <a:off x="250825" y="1412875"/>
            <a:ext cx="60483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p>
            <a:pPr latinLnBrk="0"/>
            <a:r>
              <a:rPr lang="en-US" altLang="zh-CN" sz="2400" b="1" dirty="0">
                <a:latin typeface="宋体" pitchFamily="2" charset="-122"/>
                <a:ea typeface="宋体" pitchFamily="2" charset="-122"/>
              </a:rPr>
              <a:t>PLC</a:t>
            </a:r>
            <a:r>
              <a:rPr lang="zh-CN" altLang="en-US" sz="2400" b="1" dirty="0">
                <a:latin typeface="宋体" pitchFamily="2" charset="-122"/>
                <a:ea typeface="宋体" pitchFamily="2" charset="-122"/>
              </a:rPr>
              <a:t>的编程工具软件</a:t>
            </a:r>
            <a:r>
              <a:rPr lang="en-US" altLang="zh-CN" sz="2400" b="1" dirty="0">
                <a:latin typeface="宋体" pitchFamily="2" charset="-122"/>
                <a:ea typeface="宋体" pitchFamily="2" charset="-122"/>
              </a:rPr>
              <a:t>CX-Programmer</a:t>
            </a:r>
            <a:endParaRPr lang="zh-CN" altLang="en-US" sz="2400" b="1" dirty="0">
              <a:latin typeface="宋体" pitchFamily="2" charset="-122"/>
              <a:ea typeface="宋体" pitchFamily="2" charset="-122"/>
            </a:endParaRPr>
          </a:p>
        </p:txBody>
      </p:sp>
      <p:pic>
        <p:nvPicPr>
          <p:cNvPr id="20485"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80063" y="1196975"/>
            <a:ext cx="2017712" cy="1239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20486" name="Picture 1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9750" y="2562225"/>
            <a:ext cx="7561263" cy="386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41171076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79388" y="333375"/>
            <a:ext cx="8785225" cy="609600"/>
          </a:xfrm>
        </p:spPr>
        <p:txBody>
          <a:bodyPr/>
          <a:lstStyle/>
          <a:p>
            <a:pPr eaLnBrk="1" hangingPunct="1"/>
            <a:r>
              <a:rPr lang="en-US" altLang="en-US" sz="2000" b="1" dirty="0" err="1" smtClean="0">
                <a:solidFill>
                  <a:schemeClr val="tx1"/>
                </a:solidFill>
                <a:latin typeface="宋体" pitchFamily="2" charset="-122"/>
                <a:ea typeface="宋体" pitchFamily="2" charset="-122"/>
              </a:rPr>
              <a:t>工作任务一</a:t>
            </a:r>
            <a:r>
              <a:rPr lang="en-US" altLang="en-US" sz="2000" b="1" dirty="0" smtClean="0">
                <a:solidFill>
                  <a:schemeClr val="tx1"/>
                </a:solidFill>
                <a:latin typeface="宋体" pitchFamily="2" charset="-122"/>
                <a:ea typeface="宋体" pitchFamily="2" charset="-122"/>
              </a:rPr>
              <a:t>  </a:t>
            </a:r>
            <a:r>
              <a:rPr lang="en-US" altLang="en-US" sz="2000" b="1" dirty="0" err="1" smtClean="0">
                <a:solidFill>
                  <a:schemeClr val="tx1"/>
                </a:solidFill>
                <a:latin typeface="宋体" pitchFamily="2" charset="-122"/>
                <a:ea typeface="宋体" pitchFamily="2" charset="-122"/>
              </a:rPr>
              <a:t>PLC的认知与选型</a:t>
            </a:r>
            <a:endParaRPr lang="ko-KR" altLang="en-US" sz="2000" b="1" dirty="0" smtClean="0">
              <a:solidFill>
                <a:schemeClr val="tx1"/>
              </a:solidFill>
              <a:latin typeface="宋体" pitchFamily="2" charset="-122"/>
              <a:ea typeface="宋体" charset="-122"/>
            </a:endParaRPr>
          </a:p>
        </p:txBody>
      </p:sp>
      <p:sp>
        <p:nvSpPr>
          <p:cNvPr id="21507" name="Rectangle 3"/>
          <p:cNvSpPr>
            <a:spLocks noChangeArrowheads="1"/>
          </p:cNvSpPr>
          <p:nvPr/>
        </p:nvSpPr>
        <p:spPr bwMode="auto">
          <a:xfrm>
            <a:off x="250825" y="426572"/>
            <a:ext cx="167706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latinLnBrk="0"/>
            <a:r>
              <a:rPr lang="zh-CN" altLang="en-US" sz="2800" b="1" dirty="0">
                <a:ea typeface="宋体" charset="-122"/>
              </a:rPr>
              <a:t>基本任务</a:t>
            </a:r>
            <a:r>
              <a:rPr lang="zh-CN" altLang="en-US" b="1" dirty="0">
                <a:ea typeface="宋体" charset="-122"/>
              </a:rPr>
              <a:t> </a:t>
            </a:r>
          </a:p>
        </p:txBody>
      </p:sp>
      <p:sp>
        <p:nvSpPr>
          <p:cNvPr id="21508" name="Rectangle 4"/>
          <p:cNvSpPr>
            <a:spLocks noChangeArrowheads="1"/>
          </p:cNvSpPr>
          <p:nvPr/>
        </p:nvSpPr>
        <p:spPr bwMode="auto">
          <a:xfrm>
            <a:off x="250825" y="1412875"/>
            <a:ext cx="60483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p>
            <a:pPr latinLnBrk="0"/>
            <a:r>
              <a:rPr lang="en-US" altLang="zh-CN" sz="2400" b="1" dirty="0">
                <a:latin typeface="宋体" pitchFamily="2" charset="-122"/>
                <a:ea typeface="宋体" pitchFamily="2" charset="-122"/>
              </a:rPr>
              <a:t>PLC</a:t>
            </a:r>
            <a:r>
              <a:rPr lang="zh-CN" altLang="en-US" sz="2400" b="1" dirty="0">
                <a:latin typeface="宋体" pitchFamily="2" charset="-122"/>
                <a:ea typeface="宋体" pitchFamily="2" charset="-122"/>
              </a:rPr>
              <a:t>的编程工具软件</a:t>
            </a:r>
            <a:r>
              <a:rPr lang="en-US" altLang="zh-CN" sz="2400" b="1" dirty="0">
                <a:latin typeface="宋体" pitchFamily="2" charset="-122"/>
                <a:ea typeface="宋体" pitchFamily="2" charset="-122"/>
              </a:rPr>
              <a:t>CX-Programmer</a:t>
            </a:r>
            <a:endParaRPr lang="zh-CN" altLang="en-US" sz="2400" b="1" dirty="0">
              <a:latin typeface="宋体" pitchFamily="2" charset="-122"/>
              <a:ea typeface="宋体" pitchFamily="2" charset="-122"/>
            </a:endParaRPr>
          </a:p>
        </p:txBody>
      </p:sp>
      <p:pic>
        <p:nvPicPr>
          <p:cNvPr id="2150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0825" y="2060575"/>
            <a:ext cx="4392613" cy="3881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21510" name="Picture 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16463" y="2060575"/>
            <a:ext cx="4248150" cy="3889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1238571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79388" y="333375"/>
            <a:ext cx="8785225" cy="609600"/>
          </a:xfrm>
        </p:spPr>
        <p:txBody>
          <a:bodyPr>
            <a:normAutofit fontScale="90000"/>
          </a:bodyPr>
          <a:lstStyle/>
          <a:p>
            <a:pPr algn="l" eaLnBrk="1" hangingPunct="1"/>
            <a:r>
              <a:rPr lang="zh-CN" altLang="en-US" b="1" dirty="0" smtClean="0">
                <a:solidFill>
                  <a:schemeClr val="tx1"/>
                </a:solidFill>
                <a:latin typeface="宋体" pitchFamily="2" charset="-122"/>
                <a:ea typeface="宋体" pitchFamily="2" charset="-122"/>
              </a:rPr>
              <a:t>项目八 基于 </a:t>
            </a:r>
            <a:r>
              <a:rPr lang="en-US" altLang="zh-CN" b="1" dirty="0" smtClean="0">
                <a:solidFill>
                  <a:schemeClr val="tx1"/>
                </a:solidFill>
                <a:latin typeface="宋体" pitchFamily="2" charset="-122"/>
                <a:ea typeface="宋体" pitchFamily="2" charset="-122"/>
              </a:rPr>
              <a:t>PLC</a:t>
            </a:r>
            <a:r>
              <a:rPr lang="zh-CN" altLang="en-US" b="1" dirty="0" smtClean="0">
                <a:solidFill>
                  <a:schemeClr val="tx1"/>
                </a:solidFill>
                <a:latin typeface="宋体" pitchFamily="2" charset="-122"/>
                <a:ea typeface="宋体" pitchFamily="2" charset="-122"/>
              </a:rPr>
              <a:t>的电气控制系统改造</a:t>
            </a:r>
          </a:p>
        </p:txBody>
      </p:sp>
      <p:grpSp>
        <p:nvGrpSpPr>
          <p:cNvPr id="4100" name="Group 39"/>
          <p:cNvGrpSpPr>
            <a:grpSpLocks/>
          </p:cNvGrpSpPr>
          <p:nvPr/>
        </p:nvGrpSpPr>
        <p:grpSpPr bwMode="auto">
          <a:xfrm>
            <a:off x="1763713" y="2420938"/>
            <a:ext cx="5688012" cy="542925"/>
            <a:chOff x="1111" y="981"/>
            <a:chExt cx="3657" cy="342"/>
          </a:xfrm>
        </p:grpSpPr>
        <p:grpSp>
          <p:nvGrpSpPr>
            <p:cNvPr id="4101" name="Group 3"/>
            <p:cNvGrpSpPr>
              <a:grpSpLocks/>
            </p:cNvGrpSpPr>
            <p:nvPr/>
          </p:nvGrpSpPr>
          <p:grpSpPr bwMode="auto">
            <a:xfrm>
              <a:off x="1111" y="981"/>
              <a:ext cx="3657" cy="339"/>
              <a:chOff x="0" y="0"/>
              <a:chExt cx="3657" cy="339"/>
            </a:xfrm>
          </p:grpSpPr>
          <p:sp>
            <p:nvSpPr>
              <p:cNvPr id="5124" name="Rectangle 4"/>
              <p:cNvSpPr>
                <a:spLocks noChangeArrowheads="1"/>
              </p:cNvSpPr>
              <p:nvPr/>
            </p:nvSpPr>
            <p:spPr bwMode="auto">
              <a:xfrm>
                <a:off x="0" y="0"/>
                <a:ext cx="3657" cy="339"/>
              </a:xfrm>
              <a:prstGeom prst="rect">
                <a:avLst/>
              </a:prstGeom>
              <a:gradFill rotWithShape="1">
                <a:gsLst>
                  <a:gs pos="0">
                    <a:schemeClr val="hlink">
                      <a:gamma/>
                      <a:shade val="46275"/>
                      <a:invGamma/>
                    </a:schemeClr>
                  </a:gs>
                  <a:gs pos="50000">
                    <a:schemeClr val="hlink">
                      <a:alpha val="50000"/>
                    </a:schemeClr>
                  </a:gs>
                  <a:gs pos="100000">
                    <a:schemeClr val="hlink">
                      <a:gamma/>
                      <a:shade val="46275"/>
                      <a:invGamma/>
                    </a:schemeClr>
                  </a:gs>
                </a:gsLst>
                <a:lin ang="5400000" scaled="1"/>
              </a:gradFill>
              <a:ln w="9525">
                <a:noFill/>
                <a:miter lim="800000"/>
                <a:headEnd/>
                <a:tailEnd/>
              </a:ln>
              <a:effectLst/>
            </p:spPr>
            <p:txBody>
              <a:bodyPr wrap="none" anchor="ctr"/>
              <a:lstStyle/>
              <a:p>
                <a:pPr>
                  <a:defRPr/>
                </a:pPr>
                <a:endParaRPr lang="ko-KR" altLang="en-US" sz="2800">
                  <a:solidFill>
                    <a:srgbClr val="FFFFFF"/>
                  </a:solidFill>
                  <a:latin typeface="Verdana" pitchFamily="34" charset="0"/>
                </a:endParaRPr>
              </a:p>
            </p:txBody>
          </p:sp>
          <p:sp>
            <p:nvSpPr>
              <p:cNvPr id="4104" name="AutoShape 5"/>
              <p:cNvSpPr>
                <a:spLocks noChangeArrowheads="1"/>
              </p:cNvSpPr>
              <p:nvPr/>
            </p:nvSpPr>
            <p:spPr bwMode="auto">
              <a:xfrm>
                <a:off x="109" y="53"/>
                <a:ext cx="3448" cy="227"/>
              </a:xfrm>
              <a:prstGeom prst="roundRect">
                <a:avLst>
                  <a:gd name="adj" fmla="val 16667"/>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zh-CN" altLang="en-US"/>
              </a:p>
            </p:txBody>
          </p:sp>
        </p:grpSp>
        <p:sp>
          <p:nvSpPr>
            <p:cNvPr id="4102" name="Rectangle 16"/>
            <p:cNvSpPr>
              <a:spLocks noChangeArrowheads="1"/>
            </p:cNvSpPr>
            <p:nvPr/>
          </p:nvSpPr>
          <p:spPr bwMode="auto">
            <a:xfrm>
              <a:off x="1401" y="1035"/>
              <a:ext cx="324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ko-KR" altLang="en-US" sz="2400" dirty="0">
                  <a:latin typeface="Arial" charset="0"/>
                </a:rPr>
                <a:t> </a:t>
              </a:r>
              <a:r>
                <a:rPr lang="en-US" altLang="zh-CN" sz="2400" b="1" dirty="0">
                  <a:latin typeface="宋体" pitchFamily="2" charset="-122"/>
                  <a:ea typeface="宋体" pitchFamily="2" charset="-122"/>
                </a:rPr>
                <a:t>1. </a:t>
              </a:r>
              <a:r>
                <a:rPr lang="zh-CN" altLang="zh-CN" sz="2400" b="1" dirty="0">
                  <a:latin typeface="宋体" pitchFamily="2" charset="-122"/>
                  <a:ea typeface="宋体" pitchFamily="2" charset="-122"/>
                </a:rPr>
                <a:t>PLC的认知与选型</a:t>
              </a:r>
              <a:endParaRPr lang="en-US" altLang="zh-CN" sz="2400" b="1" dirty="0">
                <a:latin typeface="宋体" pitchFamily="2" charset="-122"/>
                <a:ea typeface="宋体" pitchFamily="2" charset="-122"/>
              </a:endParaRPr>
            </a:p>
          </p:txBody>
        </p:sp>
      </p:grpSp>
    </p:spTree>
    <p:extLst>
      <p:ext uri="{BB962C8B-B14F-4D97-AF65-F5344CB8AC3E}">
        <p14:creationId xmlns:p14="http://schemas.microsoft.com/office/powerpoint/2010/main" xmlns="" val="5584696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79388" y="333375"/>
            <a:ext cx="8785225" cy="609600"/>
          </a:xfrm>
        </p:spPr>
        <p:txBody>
          <a:bodyPr/>
          <a:lstStyle/>
          <a:p>
            <a:pPr eaLnBrk="1" hangingPunct="1"/>
            <a:r>
              <a:rPr lang="en-US" altLang="en-US" sz="2000" b="1" dirty="0" err="1" smtClean="0">
                <a:solidFill>
                  <a:schemeClr val="tx1"/>
                </a:solidFill>
                <a:latin typeface="宋体" pitchFamily="2" charset="-122"/>
                <a:ea typeface="宋体" pitchFamily="2" charset="-122"/>
              </a:rPr>
              <a:t>工作任务一</a:t>
            </a:r>
            <a:r>
              <a:rPr lang="en-US" altLang="en-US" sz="2000" b="1" dirty="0" smtClean="0">
                <a:solidFill>
                  <a:schemeClr val="tx1"/>
                </a:solidFill>
                <a:latin typeface="宋体" pitchFamily="2" charset="-122"/>
                <a:ea typeface="宋体" pitchFamily="2" charset="-122"/>
              </a:rPr>
              <a:t>  </a:t>
            </a:r>
            <a:r>
              <a:rPr lang="en-US" altLang="en-US" sz="2000" b="1" dirty="0" err="1" smtClean="0">
                <a:solidFill>
                  <a:schemeClr val="tx1"/>
                </a:solidFill>
                <a:latin typeface="宋体" pitchFamily="2" charset="-122"/>
                <a:ea typeface="宋体" pitchFamily="2" charset="-122"/>
              </a:rPr>
              <a:t>PLC的认知与选型</a:t>
            </a:r>
            <a:endParaRPr lang="ko-KR" altLang="en-US" sz="2000" b="1" dirty="0" smtClean="0">
              <a:solidFill>
                <a:schemeClr val="tx1"/>
              </a:solidFill>
              <a:latin typeface="宋体" pitchFamily="2" charset="-122"/>
              <a:ea typeface="宋体" charset="-122"/>
            </a:endParaRPr>
          </a:p>
        </p:txBody>
      </p:sp>
      <p:sp>
        <p:nvSpPr>
          <p:cNvPr id="22531" name="Rectangle 3"/>
          <p:cNvSpPr>
            <a:spLocks noChangeArrowheads="1"/>
          </p:cNvSpPr>
          <p:nvPr/>
        </p:nvSpPr>
        <p:spPr bwMode="auto">
          <a:xfrm>
            <a:off x="250825" y="426572"/>
            <a:ext cx="167706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latinLnBrk="0"/>
            <a:r>
              <a:rPr lang="zh-CN" altLang="en-US" sz="2800" b="1" dirty="0">
                <a:ea typeface="宋体" charset="-122"/>
              </a:rPr>
              <a:t>基本任务</a:t>
            </a:r>
            <a:r>
              <a:rPr lang="zh-CN" altLang="en-US" b="1" dirty="0">
                <a:ea typeface="宋体" charset="-122"/>
              </a:rPr>
              <a:t> </a:t>
            </a:r>
          </a:p>
        </p:txBody>
      </p:sp>
      <p:sp>
        <p:nvSpPr>
          <p:cNvPr id="22532" name="Rectangle 4"/>
          <p:cNvSpPr>
            <a:spLocks noChangeArrowheads="1"/>
          </p:cNvSpPr>
          <p:nvPr/>
        </p:nvSpPr>
        <p:spPr bwMode="auto">
          <a:xfrm>
            <a:off x="250825" y="1412875"/>
            <a:ext cx="60483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p>
            <a:pPr latinLnBrk="0"/>
            <a:r>
              <a:rPr lang="en-US" altLang="zh-CN" sz="2400">
                <a:ea typeface="宋体" charset="-122"/>
              </a:rPr>
              <a:t>PLC</a:t>
            </a:r>
            <a:r>
              <a:rPr lang="zh-CN" altLang="en-US" sz="2400">
                <a:ea typeface="宋体" charset="-122"/>
              </a:rPr>
              <a:t>的编程工具软件</a:t>
            </a:r>
            <a:r>
              <a:rPr lang="en-US" altLang="zh-CN" sz="2400">
                <a:ea typeface="宋体" charset="-122"/>
              </a:rPr>
              <a:t>CX-Programmer</a:t>
            </a:r>
            <a:endParaRPr lang="zh-CN" altLang="en-US" sz="2400">
              <a:ea typeface="宋体" charset="-122"/>
            </a:endParaRPr>
          </a:p>
        </p:txBody>
      </p:sp>
      <p:pic>
        <p:nvPicPr>
          <p:cNvPr id="22533"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950" y="1989138"/>
            <a:ext cx="8893175" cy="458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3315377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9388" y="333375"/>
            <a:ext cx="8785225" cy="609600"/>
          </a:xfrm>
        </p:spPr>
        <p:txBody>
          <a:bodyPr/>
          <a:lstStyle/>
          <a:p>
            <a:pPr eaLnBrk="1" hangingPunct="1"/>
            <a:r>
              <a:rPr lang="en-US" altLang="en-US" sz="2000" b="1" dirty="0" err="1" smtClean="0">
                <a:solidFill>
                  <a:schemeClr val="tx1"/>
                </a:solidFill>
                <a:latin typeface="宋体" pitchFamily="2" charset="-122"/>
                <a:ea typeface="宋体" pitchFamily="2" charset="-122"/>
              </a:rPr>
              <a:t>工作任务一</a:t>
            </a:r>
            <a:r>
              <a:rPr lang="en-US" altLang="en-US" sz="2000" b="1" dirty="0" smtClean="0">
                <a:solidFill>
                  <a:schemeClr val="tx1"/>
                </a:solidFill>
                <a:latin typeface="宋体" pitchFamily="2" charset="-122"/>
                <a:ea typeface="宋体" pitchFamily="2" charset="-122"/>
              </a:rPr>
              <a:t>  </a:t>
            </a:r>
            <a:r>
              <a:rPr lang="en-US" altLang="en-US" sz="2000" b="1" dirty="0" err="1" smtClean="0">
                <a:solidFill>
                  <a:schemeClr val="tx1"/>
                </a:solidFill>
                <a:latin typeface="宋体" pitchFamily="2" charset="-122"/>
                <a:ea typeface="宋体" pitchFamily="2" charset="-122"/>
              </a:rPr>
              <a:t>PLC的认知与选型</a:t>
            </a:r>
            <a:endParaRPr lang="ko-KR" altLang="en-US" sz="2000" b="1" dirty="0" smtClean="0">
              <a:solidFill>
                <a:schemeClr val="tx1"/>
              </a:solidFill>
              <a:latin typeface="宋体" pitchFamily="2" charset="-122"/>
              <a:ea typeface="宋体" charset="-122"/>
            </a:endParaRPr>
          </a:p>
        </p:txBody>
      </p:sp>
      <p:sp>
        <p:nvSpPr>
          <p:cNvPr id="23555" name="Rectangle 3"/>
          <p:cNvSpPr>
            <a:spLocks noChangeArrowheads="1"/>
          </p:cNvSpPr>
          <p:nvPr/>
        </p:nvSpPr>
        <p:spPr bwMode="auto">
          <a:xfrm>
            <a:off x="250825" y="426572"/>
            <a:ext cx="167706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latinLnBrk="0"/>
            <a:r>
              <a:rPr lang="zh-CN" altLang="en-US" sz="2800" b="1" dirty="0">
                <a:ea typeface="宋体" charset="-122"/>
              </a:rPr>
              <a:t>基本任务</a:t>
            </a:r>
            <a:r>
              <a:rPr lang="zh-CN" altLang="en-US" b="1" dirty="0">
                <a:ea typeface="宋体" charset="-122"/>
              </a:rPr>
              <a:t> </a:t>
            </a:r>
          </a:p>
        </p:txBody>
      </p:sp>
      <p:sp>
        <p:nvSpPr>
          <p:cNvPr id="23556" name="Rectangle 4"/>
          <p:cNvSpPr>
            <a:spLocks noChangeArrowheads="1"/>
          </p:cNvSpPr>
          <p:nvPr/>
        </p:nvSpPr>
        <p:spPr bwMode="auto">
          <a:xfrm>
            <a:off x="250825" y="1412875"/>
            <a:ext cx="60483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p>
            <a:pPr latinLnBrk="0"/>
            <a:r>
              <a:rPr lang="en-US" altLang="zh-CN" sz="2400" b="1" dirty="0">
                <a:latin typeface="宋体" pitchFamily="2" charset="-122"/>
                <a:ea typeface="宋体" pitchFamily="2" charset="-122"/>
              </a:rPr>
              <a:t>PLC</a:t>
            </a:r>
            <a:r>
              <a:rPr lang="zh-CN" altLang="en-US" sz="2400" b="1" dirty="0">
                <a:latin typeface="宋体" pitchFamily="2" charset="-122"/>
                <a:ea typeface="宋体" pitchFamily="2" charset="-122"/>
              </a:rPr>
              <a:t>的编程工具软件</a:t>
            </a:r>
            <a:r>
              <a:rPr lang="en-US" altLang="zh-CN" sz="2400" b="1" dirty="0">
                <a:latin typeface="宋体" pitchFamily="2" charset="-122"/>
                <a:ea typeface="宋体" pitchFamily="2" charset="-122"/>
              </a:rPr>
              <a:t>CX-Programmer</a:t>
            </a:r>
            <a:endParaRPr lang="zh-CN" altLang="en-US" sz="2400" b="1" dirty="0">
              <a:latin typeface="宋体" pitchFamily="2" charset="-122"/>
              <a:ea typeface="宋体" pitchFamily="2" charset="-122"/>
            </a:endParaRPr>
          </a:p>
        </p:txBody>
      </p:sp>
      <p:pic>
        <p:nvPicPr>
          <p:cNvPr id="2355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388" y="1976438"/>
            <a:ext cx="8713787" cy="443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28608131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79388" y="333375"/>
            <a:ext cx="8785225" cy="609600"/>
          </a:xfrm>
        </p:spPr>
        <p:txBody>
          <a:bodyPr/>
          <a:lstStyle/>
          <a:p>
            <a:pPr eaLnBrk="1" hangingPunct="1"/>
            <a:r>
              <a:rPr lang="en-US" altLang="en-US" sz="2000" b="1" dirty="0" err="1" smtClean="0">
                <a:solidFill>
                  <a:schemeClr val="tx1"/>
                </a:solidFill>
                <a:latin typeface="宋体" pitchFamily="2" charset="-122"/>
                <a:ea typeface="宋体" pitchFamily="2" charset="-122"/>
              </a:rPr>
              <a:t>工作任务一</a:t>
            </a:r>
            <a:r>
              <a:rPr lang="en-US" altLang="en-US" sz="2000" b="1" dirty="0" smtClean="0">
                <a:solidFill>
                  <a:schemeClr val="tx1"/>
                </a:solidFill>
                <a:latin typeface="宋体" pitchFamily="2" charset="-122"/>
                <a:ea typeface="宋体" pitchFamily="2" charset="-122"/>
              </a:rPr>
              <a:t>  </a:t>
            </a:r>
            <a:r>
              <a:rPr lang="en-US" altLang="en-US" sz="2000" b="1" dirty="0" err="1" smtClean="0">
                <a:solidFill>
                  <a:schemeClr val="tx1"/>
                </a:solidFill>
                <a:latin typeface="宋体" pitchFamily="2" charset="-122"/>
                <a:ea typeface="宋体" pitchFamily="2" charset="-122"/>
              </a:rPr>
              <a:t>PLC的认知与选型</a:t>
            </a:r>
            <a:endParaRPr lang="ko-KR" altLang="en-US" sz="2000" b="1" dirty="0" smtClean="0">
              <a:solidFill>
                <a:schemeClr val="tx1"/>
              </a:solidFill>
              <a:latin typeface="宋体" pitchFamily="2" charset="-122"/>
              <a:ea typeface="宋体" charset="-122"/>
            </a:endParaRPr>
          </a:p>
        </p:txBody>
      </p:sp>
      <p:sp>
        <p:nvSpPr>
          <p:cNvPr id="24579" name="Rectangle 3"/>
          <p:cNvSpPr>
            <a:spLocks noChangeArrowheads="1"/>
          </p:cNvSpPr>
          <p:nvPr/>
        </p:nvSpPr>
        <p:spPr bwMode="auto">
          <a:xfrm>
            <a:off x="250825" y="426572"/>
            <a:ext cx="167706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latinLnBrk="0"/>
            <a:r>
              <a:rPr lang="zh-CN" altLang="en-US" sz="2800" b="1" dirty="0">
                <a:ea typeface="宋体" charset="-122"/>
              </a:rPr>
              <a:t>基本任务</a:t>
            </a:r>
            <a:r>
              <a:rPr lang="zh-CN" altLang="en-US" b="1" dirty="0">
                <a:ea typeface="宋体" charset="-122"/>
              </a:rPr>
              <a:t> </a:t>
            </a:r>
          </a:p>
        </p:txBody>
      </p:sp>
      <p:sp>
        <p:nvSpPr>
          <p:cNvPr id="24580" name="Rectangle 4"/>
          <p:cNvSpPr>
            <a:spLocks noChangeArrowheads="1"/>
          </p:cNvSpPr>
          <p:nvPr/>
        </p:nvSpPr>
        <p:spPr bwMode="auto">
          <a:xfrm>
            <a:off x="250825" y="1412875"/>
            <a:ext cx="60483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p>
            <a:pPr latinLnBrk="0"/>
            <a:r>
              <a:rPr lang="en-US" altLang="zh-CN" sz="2400" b="1" dirty="0">
                <a:latin typeface="宋体" pitchFamily="2" charset="-122"/>
                <a:ea typeface="宋体" pitchFamily="2" charset="-122"/>
              </a:rPr>
              <a:t>PLC</a:t>
            </a:r>
            <a:r>
              <a:rPr lang="zh-CN" altLang="en-US" sz="2400" b="1" dirty="0">
                <a:latin typeface="宋体" pitchFamily="2" charset="-122"/>
                <a:ea typeface="宋体" pitchFamily="2" charset="-122"/>
              </a:rPr>
              <a:t>的编程工具软件</a:t>
            </a:r>
            <a:r>
              <a:rPr lang="en-US" altLang="zh-CN" sz="2400" b="1" dirty="0">
                <a:latin typeface="宋体" pitchFamily="2" charset="-122"/>
                <a:ea typeface="宋体" pitchFamily="2" charset="-122"/>
              </a:rPr>
              <a:t>CX-Program</a:t>
            </a:r>
            <a:r>
              <a:rPr lang="en-US" altLang="zh-CN" sz="2400" dirty="0">
                <a:ea typeface="宋体" charset="-122"/>
              </a:rPr>
              <a:t>mer</a:t>
            </a:r>
            <a:endParaRPr lang="zh-CN" altLang="en-US" sz="2400" dirty="0">
              <a:ea typeface="宋体" charset="-122"/>
            </a:endParaRPr>
          </a:p>
        </p:txBody>
      </p:sp>
      <p:pic>
        <p:nvPicPr>
          <p:cNvPr id="24581"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388" y="1838325"/>
            <a:ext cx="8785225" cy="468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10175981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755576" y="2060848"/>
            <a:ext cx="7524825" cy="4065315"/>
          </a:xfrm>
        </p:spPr>
        <p:txBody>
          <a:bodyPr>
            <a:normAutofit/>
          </a:bodyPr>
          <a:lstStyle/>
          <a:p>
            <a:pPr eaLnBrk="1" hangingPunct="1">
              <a:buFont typeface="Wingdings" pitchFamily="2" charset="2"/>
              <a:buChar char="Ø"/>
            </a:pPr>
            <a:r>
              <a:rPr lang="en-US" altLang="zh-CN" b="1" dirty="0" smtClean="0">
                <a:solidFill>
                  <a:schemeClr val="tx1"/>
                </a:solidFill>
                <a:latin typeface="宋体" pitchFamily="2" charset="-122"/>
                <a:ea typeface="宋体" pitchFamily="2" charset="-122"/>
              </a:rPr>
              <a:t>PLC</a:t>
            </a:r>
            <a:r>
              <a:rPr lang="zh-CN" altLang="en-US" b="1" dirty="0" smtClean="0">
                <a:solidFill>
                  <a:schemeClr val="tx1"/>
                </a:solidFill>
                <a:latin typeface="宋体" pitchFamily="2" charset="-122"/>
                <a:ea typeface="宋体" pitchFamily="2" charset="-122"/>
              </a:rPr>
              <a:t>的选型</a:t>
            </a:r>
          </a:p>
          <a:p>
            <a:pPr eaLnBrk="1" hangingPunct="1">
              <a:buFont typeface="Wingdings" pitchFamily="2" charset="2"/>
              <a:buNone/>
            </a:pPr>
            <a:r>
              <a:rPr lang="zh-CN" altLang="en-US" b="1" dirty="0" smtClean="0">
                <a:solidFill>
                  <a:schemeClr val="tx1"/>
                </a:solidFill>
                <a:latin typeface="宋体" pitchFamily="2" charset="-122"/>
                <a:ea typeface="宋体" pitchFamily="2" charset="-122"/>
              </a:rPr>
              <a:t>    </a:t>
            </a:r>
            <a:r>
              <a:rPr lang="en-US" altLang="zh-CN" sz="2400" b="1" dirty="0" smtClean="0">
                <a:solidFill>
                  <a:schemeClr val="tx1"/>
                </a:solidFill>
                <a:latin typeface="宋体" pitchFamily="2" charset="-122"/>
                <a:ea typeface="宋体" pitchFamily="2" charset="-122"/>
              </a:rPr>
              <a:t>(1)</a:t>
            </a:r>
            <a:r>
              <a:rPr lang="zh-CN" altLang="en-US" sz="2400" b="1" dirty="0" smtClean="0">
                <a:solidFill>
                  <a:schemeClr val="tx1"/>
                </a:solidFill>
                <a:latin typeface="宋体" pitchFamily="2" charset="-122"/>
                <a:ea typeface="宋体" pitchFamily="2" charset="-122"/>
              </a:rPr>
              <a:t>根据</a:t>
            </a:r>
            <a:r>
              <a:rPr lang="en-US" altLang="zh-CN" sz="2400" b="1" dirty="0" smtClean="0">
                <a:solidFill>
                  <a:schemeClr val="tx1"/>
                </a:solidFill>
                <a:latin typeface="宋体" pitchFamily="2" charset="-122"/>
                <a:ea typeface="宋体" pitchFamily="2" charset="-122"/>
              </a:rPr>
              <a:t>PLC</a:t>
            </a:r>
            <a:r>
              <a:rPr lang="zh-CN" altLang="en-US" sz="2400" b="1" dirty="0" smtClean="0">
                <a:solidFill>
                  <a:schemeClr val="tx1"/>
                </a:solidFill>
                <a:latin typeface="宋体" pitchFamily="2" charset="-122"/>
                <a:ea typeface="宋体" pitchFamily="2" charset="-122"/>
              </a:rPr>
              <a:t>控制系统的控制要求确定输入、输出信号数，从而确定</a:t>
            </a:r>
            <a:r>
              <a:rPr lang="en-US" altLang="zh-CN" sz="2400" b="1" dirty="0" smtClean="0">
                <a:solidFill>
                  <a:schemeClr val="tx1"/>
                </a:solidFill>
                <a:latin typeface="宋体" pitchFamily="2" charset="-122"/>
                <a:ea typeface="宋体" pitchFamily="2" charset="-122"/>
              </a:rPr>
              <a:t>PLC</a:t>
            </a:r>
            <a:r>
              <a:rPr lang="zh-CN" altLang="en-US" sz="2400" b="1" dirty="0" smtClean="0">
                <a:solidFill>
                  <a:schemeClr val="tx1"/>
                </a:solidFill>
                <a:latin typeface="宋体" pitchFamily="2" charset="-122"/>
                <a:ea typeface="宋体" pitchFamily="2" charset="-122"/>
              </a:rPr>
              <a:t>的</a:t>
            </a:r>
            <a:r>
              <a:rPr lang="en-US" altLang="zh-CN" sz="2400" b="1" dirty="0" smtClean="0">
                <a:solidFill>
                  <a:schemeClr val="tx1"/>
                </a:solidFill>
                <a:latin typeface="宋体" pitchFamily="2" charset="-122"/>
                <a:ea typeface="宋体" pitchFamily="2" charset="-122"/>
              </a:rPr>
              <a:t>I/O</a:t>
            </a:r>
            <a:r>
              <a:rPr lang="zh-CN" altLang="en-US" sz="2400" b="1" dirty="0" smtClean="0">
                <a:solidFill>
                  <a:schemeClr val="tx1"/>
                </a:solidFill>
                <a:latin typeface="宋体" pitchFamily="2" charset="-122"/>
                <a:ea typeface="宋体" pitchFamily="2" charset="-122"/>
              </a:rPr>
              <a:t>点数。</a:t>
            </a:r>
          </a:p>
          <a:p>
            <a:pPr eaLnBrk="1" hangingPunct="1">
              <a:buFont typeface="Wingdings" pitchFamily="2" charset="2"/>
              <a:buNone/>
            </a:pPr>
            <a:r>
              <a:rPr lang="en-US" altLang="zh-CN" sz="2400" b="1" dirty="0" smtClean="0">
                <a:solidFill>
                  <a:schemeClr val="tx1"/>
                </a:solidFill>
                <a:latin typeface="宋体" pitchFamily="2" charset="-122"/>
                <a:ea typeface="宋体" pitchFamily="2" charset="-122"/>
              </a:rPr>
              <a:t>    (2)</a:t>
            </a:r>
            <a:r>
              <a:rPr lang="zh-CN" altLang="en-US" sz="2400" b="1" dirty="0" smtClean="0">
                <a:solidFill>
                  <a:schemeClr val="tx1"/>
                </a:solidFill>
                <a:latin typeface="宋体" pitchFamily="2" charset="-122"/>
                <a:ea typeface="宋体" pitchFamily="2" charset="-122"/>
              </a:rPr>
              <a:t>进行市场调研，考察各种品牌的</a:t>
            </a:r>
            <a:r>
              <a:rPr lang="en-US" altLang="zh-CN" sz="2400" b="1" dirty="0" smtClean="0">
                <a:solidFill>
                  <a:schemeClr val="tx1"/>
                </a:solidFill>
                <a:latin typeface="宋体" pitchFamily="2" charset="-122"/>
                <a:ea typeface="宋体" pitchFamily="2" charset="-122"/>
              </a:rPr>
              <a:t>PLC</a:t>
            </a:r>
            <a:r>
              <a:rPr lang="zh-CN" altLang="en-US" sz="2400" b="1" dirty="0" smtClean="0">
                <a:solidFill>
                  <a:schemeClr val="tx1"/>
                </a:solidFill>
                <a:latin typeface="宋体" pitchFamily="2" charset="-122"/>
                <a:ea typeface="宋体" pitchFamily="2" charset="-122"/>
              </a:rPr>
              <a:t>的型号及性价比及售后服务情况。</a:t>
            </a:r>
          </a:p>
          <a:p>
            <a:pPr eaLnBrk="1" hangingPunct="1">
              <a:buFont typeface="Wingdings" pitchFamily="2" charset="2"/>
              <a:buNone/>
            </a:pPr>
            <a:r>
              <a:rPr lang="zh-CN" altLang="en-US" sz="2400" b="1" dirty="0" smtClean="0">
                <a:solidFill>
                  <a:schemeClr val="tx1"/>
                </a:solidFill>
                <a:latin typeface="宋体" pitchFamily="2" charset="-122"/>
                <a:ea typeface="宋体" pitchFamily="2" charset="-122"/>
              </a:rPr>
              <a:t>    </a:t>
            </a:r>
            <a:r>
              <a:rPr lang="en-US" altLang="zh-CN" sz="2400" b="1" dirty="0" smtClean="0">
                <a:solidFill>
                  <a:schemeClr val="tx1"/>
                </a:solidFill>
                <a:latin typeface="宋体" pitchFamily="2" charset="-122"/>
                <a:ea typeface="宋体" pitchFamily="2" charset="-122"/>
              </a:rPr>
              <a:t>(3)</a:t>
            </a:r>
            <a:r>
              <a:rPr lang="zh-CN" altLang="en-US" sz="2400" b="1" dirty="0" smtClean="0">
                <a:solidFill>
                  <a:schemeClr val="tx1"/>
                </a:solidFill>
                <a:latin typeface="宋体" pitchFamily="2" charset="-122"/>
                <a:ea typeface="宋体" pitchFamily="2" charset="-122"/>
              </a:rPr>
              <a:t>根据生产现场选择</a:t>
            </a:r>
            <a:r>
              <a:rPr lang="en-US" altLang="zh-CN" sz="2400" b="1" dirty="0" smtClean="0">
                <a:solidFill>
                  <a:schemeClr val="tx1"/>
                </a:solidFill>
                <a:latin typeface="宋体" pitchFamily="2" charset="-122"/>
                <a:ea typeface="宋体" pitchFamily="2" charset="-122"/>
              </a:rPr>
              <a:t>PLC</a:t>
            </a:r>
            <a:r>
              <a:rPr lang="zh-CN" altLang="en-US" sz="2400" b="1" dirty="0" smtClean="0">
                <a:solidFill>
                  <a:schemeClr val="tx1"/>
                </a:solidFill>
                <a:latin typeface="宋体" pitchFamily="2" charset="-122"/>
                <a:ea typeface="宋体" pitchFamily="2" charset="-122"/>
              </a:rPr>
              <a:t>的结构形式，便于安装、调试与生产现场相适宜。</a:t>
            </a:r>
          </a:p>
          <a:p>
            <a:pPr eaLnBrk="1" hangingPunct="1">
              <a:buFont typeface="Wingdings" pitchFamily="2" charset="2"/>
              <a:buNone/>
            </a:pPr>
            <a:r>
              <a:rPr lang="en-US" altLang="zh-CN" sz="2400" b="1" dirty="0" smtClean="0">
                <a:solidFill>
                  <a:schemeClr val="tx1"/>
                </a:solidFill>
                <a:latin typeface="宋体" pitchFamily="2" charset="-122"/>
                <a:ea typeface="宋体" pitchFamily="2" charset="-122"/>
              </a:rPr>
              <a:t>    (4)</a:t>
            </a:r>
            <a:r>
              <a:rPr lang="zh-CN" altLang="en-US" sz="2400" b="1" dirty="0" smtClean="0">
                <a:solidFill>
                  <a:schemeClr val="tx1"/>
                </a:solidFill>
                <a:latin typeface="宋体" pitchFamily="2" charset="-122"/>
                <a:ea typeface="宋体" pitchFamily="2" charset="-122"/>
              </a:rPr>
              <a:t>根据实际操作需要选择</a:t>
            </a:r>
            <a:r>
              <a:rPr lang="en-US" altLang="zh-CN" sz="2400" b="1" dirty="0" smtClean="0">
                <a:solidFill>
                  <a:schemeClr val="tx1"/>
                </a:solidFill>
                <a:latin typeface="宋体" pitchFamily="2" charset="-122"/>
                <a:ea typeface="宋体" pitchFamily="2" charset="-122"/>
              </a:rPr>
              <a:t>PLC</a:t>
            </a:r>
            <a:r>
              <a:rPr lang="zh-CN" altLang="en-US" sz="2400" b="1" dirty="0" smtClean="0">
                <a:solidFill>
                  <a:schemeClr val="tx1"/>
                </a:solidFill>
                <a:latin typeface="宋体" pitchFamily="2" charset="-122"/>
                <a:ea typeface="宋体" pitchFamily="2" charset="-122"/>
              </a:rPr>
              <a:t>的外围设备，包括输入设备及输出设备。</a:t>
            </a:r>
          </a:p>
          <a:p>
            <a:pPr eaLnBrk="1" hangingPunct="1"/>
            <a:endParaRPr lang="zh-CN" altLang="en-US" sz="2400" b="1" dirty="0" smtClean="0">
              <a:solidFill>
                <a:schemeClr val="tx1"/>
              </a:solidFill>
              <a:latin typeface="宋体" pitchFamily="2" charset="-122"/>
              <a:ea typeface="宋体" pitchFamily="2" charset="-122"/>
            </a:endParaRPr>
          </a:p>
        </p:txBody>
      </p:sp>
      <p:sp>
        <p:nvSpPr>
          <p:cNvPr id="25603" name="Rectangle 4"/>
          <p:cNvSpPr>
            <a:spLocks noGrp="1" noChangeArrowheads="1"/>
          </p:cNvSpPr>
          <p:nvPr>
            <p:ph type="title"/>
          </p:nvPr>
        </p:nvSpPr>
        <p:spPr>
          <a:xfrm>
            <a:off x="179388" y="333375"/>
            <a:ext cx="8785225" cy="609600"/>
          </a:xfrm>
          <a:noFill/>
        </p:spPr>
        <p:txBody>
          <a:bodyPr/>
          <a:lstStyle/>
          <a:p>
            <a:pPr eaLnBrk="1" hangingPunct="1"/>
            <a:r>
              <a:rPr lang="en-US" altLang="en-US" sz="2000" b="1" dirty="0" err="1" smtClean="0">
                <a:solidFill>
                  <a:schemeClr val="tx1"/>
                </a:solidFill>
                <a:latin typeface="宋体" pitchFamily="2" charset="-122"/>
                <a:ea typeface="宋体" pitchFamily="2" charset="-122"/>
              </a:rPr>
              <a:t>工作任务一</a:t>
            </a:r>
            <a:r>
              <a:rPr lang="en-US" altLang="en-US" sz="2000" b="1" dirty="0" smtClean="0">
                <a:solidFill>
                  <a:schemeClr val="tx1"/>
                </a:solidFill>
                <a:latin typeface="宋体" pitchFamily="2" charset="-122"/>
                <a:ea typeface="宋体" pitchFamily="2" charset="-122"/>
              </a:rPr>
              <a:t>  </a:t>
            </a:r>
            <a:r>
              <a:rPr lang="en-US" altLang="en-US" sz="2000" b="1" dirty="0" err="1" smtClean="0">
                <a:solidFill>
                  <a:schemeClr val="tx1"/>
                </a:solidFill>
                <a:latin typeface="宋体" pitchFamily="2" charset="-122"/>
                <a:ea typeface="宋体" pitchFamily="2" charset="-122"/>
              </a:rPr>
              <a:t>PLC的认知与选型</a:t>
            </a:r>
            <a:endParaRPr lang="ko-KR" altLang="en-US" sz="2000" b="1" dirty="0" smtClean="0">
              <a:solidFill>
                <a:schemeClr val="tx1"/>
              </a:solidFill>
              <a:latin typeface="宋体" pitchFamily="2" charset="-122"/>
              <a:ea typeface="Gulim" pitchFamily="34" charset="-127"/>
            </a:endParaRPr>
          </a:p>
        </p:txBody>
      </p:sp>
      <p:sp>
        <p:nvSpPr>
          <p:cNvPr id="25604" name="Rectangle 5"/>
          <p:cNvSpPr>
            <a:spLocks noChangeArrowheads="1"/>
          </p:cNvSpPr>
          <p:nvPr/>
        </p:nvSpPr>
        <p:spPr bwMode="auto">
          <a:xfrm>
            <a:off x="250825" y="426572"/>
            <a:ext cx="167706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latinLnBrk="0"/>
            <a:r>
              <a:rPr lang="zh-CN" altLang="en-US" sz="2800" b="1" dirty="0">
                <a:ea typeface="宋体" charset="-122"/>
              </a:rPr>
              <a:t>基本任务</a:t>
            </a:r>
            <a:r>
              <a:rPr lang="zh-CN" altLang="en-US" b="1" dirty="0">
                <a:ea typeface="宋体" charset="-122"/>
              </a:rPr>
              <a:t> </a:t>
            </a:r>
          </a:p>
        </p:txBody>
      </p:sp>
    </p:spTree>
    <p:extLst>
      <p:ext uri="{BB962C8B-B14F-4D97-AF65-F5344CB8AC3E}">
        <p14:creationId xmlns:p14="http://schemas.microsoft.com/office/powerpoint/2010/main" xmlns="" val="2870730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9388" y="333375"/>
            <a:ext cx="8785225" cy="609600"/>
          </a:xfrm>
        </p:spPr>
        <p:txBody>
          <a:bodyPr/>
          <a:lstStyle/>
          <a:p>
            <a:pPr eaLnBrk="1" hangingPunct="1"/>
            <a:r>
              <a:rPr lang="en-US" altLang="en-US" sz="2000" b="1" dirty="0" err="1" smtClean="0">
                <a:solidFill>
                  <a:schemeClr val="tx1"/>
                </a:solidFill>
                <a:latin typeface="宋体" pitchFamily="2" charset="-122"/>
                <a:ea typeface="宋体" pitchFamily="2" charset="-122"/>
              </a:rPr>
              <a:t>工作任务一</a:t>
            </a:r>
            <a:r>
              <a:rPr lang="en-US" altLang="en-US" sz="2000" b="1" dirty="0" smtClean="0">
                <a:solidFill>
                  <a:schemeClr val="tx1"/>
                </a:solidFill>
                <a:latin typeface="宋体" pitchFamily="2" charset="-122"/>
                <a:ea typeface="宋体" pitchFamily="2" charset="-122"/>
              </a:rPr>
              <a:t>  </a:t>
            </a:r>
            <a:r>
              <a:rPr lang="en-US" altLang="en-US" sz="2000" b="1" dirty="0" err="1" smtClean="0">
                <a:solidFill>
                  <a:schemeClr val="tx1"/>
                </a:solidFill>
                <a:latin typeface="宋体" pitchFamily="2" charset="-122"/>
                <a:ea typeface="宋体" pitchFamily="2" charset="-122"/>
              </a:rPr>
              <a:t>PLC的认知与选型</a:t>
            </a:r>
            <a:endParaRPr lang="ko-KR" altLang="en-US" sz="2000" b="1" dirty="0" smtClean="0">
              <a:solidFill>
                <a:schemeClr val="tx1"/>
              </a:solidFill>
              <a:latin typeface="宋体" pitchFamily="2" charset="-122"/>
              <a:ea typeface="宋体" charset="-122"/>
            </a:endParaRPr>
          </a:p>
        </p:txBody>
      </p:sp>
      <p:sp>
        <p:nvSpPr>
          <p:cNvPr id="5123" name="Rectangle 3"/>
          <p:cNvSpPr>
            <a:spLocks noGrp="1" noChangeArrowheads="1"/>
          </p:cNvSpPr>
          <p:nvPr>
            <p:ph type="body" idx="1"/>
          </p:nvPr>
        </p:nvSpPr>
        <p:spPr>
          <a:xfrm>
            <a:off x="395288" y="1268413"/>
            <a:ext cx="8497887" cy="3744912"/>
          </a:xfrm>
        </p:spPr>
        <p:txBody>
          <a:bodyPr/>
          <a:lstStyle/>
          <a:p>
            <a:pPr eaLnBrk="1" hangingPunct="1">
              <a:lnSpc>
                <a:spcPct val="115000"/>
              </a:lnSpc>
              <a:spcAft>
                <a:spcPct val="20000"/>
              </a:spcAft>
              <a:buFont typeface="Wingdings" pitchFamily="2" charset="2"/>
              <a:buChar char="Ø"/>
            </a:pPr>
            <a:r>
              <a:rPr lang="zh-CN" altLang="en-US" b="1" dirty="0" smtClean="0">
                <a:solidFill>
                  <a:schemeClr val="tx1"/>
                </a:solidFill>
                <a:latin typeface="宋体" pitchFamily="2" charset="-122"/>
                <a:ea typeface="宋体" pitchFamily="2" charset="-122"/>
              </a:rPr>
              <a:t>可编程控制器</a:t>
            </a:r>
          </a:p>
          <a:p>
            <a:pPr eaLnBrk="1" hangingPunct="1">
              <a:lnSpc>
                <a:spcPct val="115000"/>
              </a:lnSpc>
              <a:spcAft>
                <a:spcPct val="20000"/>
              </a:spcAft>
              <a:buFont typeface="Wingdings" pitchFamily="2" charset="2"/>
              <a:buNone/>
            </a:pPr>
            <a:r>
              <a:rPr lang="zh-CN" altLang="en-US" sz="2400" b="1" dirty="0" smtClean="0">
                <a:solidFill>
                  <a:schemeClr val="tx1"/>
                </a:solidFill>
                <a:latin typeface="宋体" pitchFamily="2" charset="-122"/>
                <a:ea typeface="宋体" pitchFamily="2" charset="-122"/>
              </a:rPr>
              <a:t>        可编程控制器</a:t>
            </a:r>
            <a:r>
              <a:rPr lang="en-US" altLang="zh-CN" sz="2400" b="1" dirty="0" smtClean="0">
                <a:solidFill>
                  <a:schemeClr val="tx1"/>
                </a:solidFill>
                <a:latin typeface="宋体" pitchFamily="2" charset="-122"/>
                <a:ea typeface="宋体" pitchFamily="2" charset="-122"/>
              </a:rPr>
              <a:t>(Programmable Controller)</a:t>
            </a:r>
            <a:r>
              <a:rPr lang="zh-CN" altLang="en-US" sz="2400" b="1" dirty="0" smtClean="0">
                <a:solidFill>
                  <a:schemeClr val="tx1"/>
                </a:solidFill>
                <a:latin typeface="宋体" pitchFamily="2" charset="-122"/>
                <a:ea typeface="宋体" pitchFamily="2" charset="-122"/>
              </a:rPr>
              <a:t>简称</a:t>
            </a:r>
            <a:r>
              <a:rPr lang="en-US" altLang="zh-CN" sz="2400" b="1" dirty="0" smtClean="0">
                <a:solidFill>
                  <a:schemeClr val="tx1"/>
                </a:solidFill>
                <a:latin typeface="宋体" pitchFamily="2" charset="-122"/>
                <a:ea typeface="宋体" pitchFamily="2" charset="-122"/>
              </a:rPr>
              <a:t>PC</a:t>
            </a:r>
            <a:r>
              <a:rPr lang="zh-CN" altLang="en-US" sz="2400" b="1" dirty="0" smtClean="0">
                <a:solidFill>
                  <a:schemeClr val="tx1"/>
                </a:solidFill>
                <a:latin typeface="宋体" pitchFamily="2" charset="-122"/>
                <a:ea typeface="宋体" pitchFamily="2" charset="-122"/>
              </a:rPr>
              <a:t>，是近年来迅速发展并得到广泛应用的新一代工业自动化控制装置。</a:t>
            </a:r>
          </a:p>
          <a:p>
            <a:pPr eaLnBrk="1" hangingPunct="1">
              <a:lnSpc>
                <a:spcPct val="115000"/>
              </a:lnSpc>
              <a:spcAft>
                <a:spcPct val="20000"/>
              </a:spcAft>
              <a:buFont typeface="Wingdings" pitchFamily="2" charset="2"/>
              <a:buNone/>
            </a:pPr>
            <a:r>
              <a:rPr lang="zh-CN" altLang="en-US" sz="2400" b="1" dirty="0" smtClean="0">
                <a:solidFill>
                  <a:schemeClr val="tx1"/>
                </a:solidFill>
                <a:latin typeface="宋体" pitchFamily="2" charset="-122"/>
                <a:ea typeface="宋体" pitchFamily="2" charset="-122"/>
              </a:rPr>
              <a:t>        可编程控制器可视为一台专为工业环境下的应用而设计制造的计算机，它具有丰富的输入、输出接口，并且具有较强的驱动能力。</a:t>
            </a:r>
          </a:p>
        </p:txBody>
      </p:sp>
      <p:sp>
        <p:nvSpPr>
          <p:cNvPr id="5124" name="Rectangle 4"/>
          <p:cNvSpPr>
            <a:spLocks noChangeArrowheads="1"/>
          </p:cNvSpPr>
          <p:nvPr/>
        </p:nvSpPr>
        <p:spPr bwMode="auto">
          <a:xfrm>
            <a:off x="250825" y="426572"/>
            <a:ext cx="167065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latinLnBrk="0"/>
            <a:r>
              <a:rPr lang="zh-CN" altLang="en-US" sz="2800" b="1" dirty="0">
                <a:ea typeface="宋体" charset="-122"/>
              </a:rPr>
              <a:t>知识链接</a:t>
            </a:r>
            <a:r>
              <a:rPr lang="zh-CN" altLang="en-US" b="1" dirty="0">
                <a:ea typeface="宋体" charset="-122"/>
              </a:rPr>
              <a:t> </a:t>
            </a:r>
          </a:p>
        </p:txBody>
      </p:sp>
    </p:spTree>
    <p:extLst>
      <p:ext uri="{BB962C8B-B14F-4D97-AF65-F5344CB8AC3E}">
        <p14:creationId xmlns:p14="http://schemas.microsoft.com/office/powerpoint/2010/main" xmlns="" val="909282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9388" y="333375"/>
            <a:ext cx="8785225" cy="609600"/>
          </a:xfrm>
        </p:spPr>
        <p:txBody>
          <a:bodyPr/>
          <a:lstStyle/>
          <a:p>
            <a:pPr eaLnBrk="1" hangingPunct="1"/>
            <a:r>
              <a:rPr lang="en-US" altLang="en-US" sz="2000" b="1" dirty="0" err="1" smtClean="0">
                <a:solidFill>
                  <a:schemeClr val="tx1"/>
                </a:solidFill>
                <a:latin typeface="宋体" pitchFamily="2" charset="-122"/>
                <a:ea typeface="宋体" pitchFamily="2" charset="-122"/>
              </a:rPr>
              <a:t>工作任务一</a:t>
            </a:r>
            <a:r>
              <a:rPr lang="en-US" altLang="en-US" sz="2000" b="1" dirty="0" smtClean="0">
                <a:solidFill>
                  <a:schemeClr val="tx1"/>
                </a:solidFill>
                <a:latin typeface="宋体" pitchFamily="2" charset="-122"/>
                <a:ea typeface="宋体" pitchFamily="2" charset="-122"/>
              </a:rPr>
              <a:t>  </a:t>
            </a:r>
            <a:r>
              <a:rPr lang="en-US" altLang="en-US" sz="2000" b="1" dirty="0" err="1" smtClean="0">
                <a:solidFill>
                  <a:schemeClr val="tx1"/>
                </a:solidFill>
                <a:latin typeface="宋体" pitchFamily="2" charset="-122"/>
                <a:ea typeface="宋体" pitchFamily="2" charset="-122"/>
              </a:rPr>
              <a:t>PLC的认知与选型</a:t>
            </a:r>
            <a:endParaRPr lang="ko-KR" altLang="en-US" sz="2000" b="1" dirty="0" smtClean="0">
              <a:solidFill>
                <a:schemeClr val="tx1"/>
              </a:solidFill>
              <a:latin typeface="宋体" pitchFamily="2" charset="-122"/>
              <a:ea typeface="宋体" charset="-122"/>
            </a:endParaRPr>
          </a:p>
        </p:txBody>
      </p:sp>
      <p:sp>
        <p:nvSpPr>
          <p:cNvPr id="6147" name="Rectangle 3"/>
          <p:cNvSpPr>
            <a:spLocks noGrp="1" noChangeArrowheads="1"/>
          </p:cNvSpPr>
          <p:nvPr>
            <p:ph type="body" idx="1"/>
          </p:nvPr>
        </p:nvSpPr>
        <p:spPr>
          <a:xfrm>
            <a:off x="395288" y="1268413"/>
            <a:ext cx="8497887" cy="3744912"/>
          </a:xfrm>
        </p:spPr>
        <p:txBody>
          <a:bodyPr>
            <a:normAutofit fontScale="85000" lnSpcReduction="20000"/>
          </a:bodyPr>
          <a:lstStyle/>
          <a:p>
            <a:pPr marL="0" indent="0" eaLnBrk="1" hangingPunct="1">
              <a:lnSpc>
                <a:spcPct val="115000"/>
              </a:lnSpc>
              <a:spcAft>
                <a:spcPct val="20000"/>
              </a:spcAft>
              <a:buNone/>
            </a:pPr>
            <a:r>
              <a:rPr lang="en-US" altLang="zh-CN" b="1" dirty="0" smtClean="0">
                <a:solidFill>
                  <a:schemeClr val="tx1"/>
                </a:solidFill>
                <a:latin typeface="宋体" pitchFamily="2" charset="-122"/>
                <a:ea typeface="宋体" pitchFamily="2" charset="-122"/>
              </a:rPr>
              <a:t>1</a:t>
            </a:r>
            <a:r>
              <a:rPr lang="zh-CN" altLang="en-US" b="1" dirty="0" smtClean="0">
                <a:solidFill>
                  <a:schemeClr val="tx1"/>
                </a:solidFill>
                <a:latin typeface="宋体" pitchFamily="2" charset="-122"/>
                <a:ea typeface="宋体" pitchFamily="2" charset="-122"/>
              </a:rPr>
              <a:t>、可编程控制器的基本功能</a:t>
            </a:r>
          </a:p>
          <a:p>
            <a:pPr marL="0" indent="0" eaLnBrk="1" hangingPunct="1">
              <a:lnSpc>
                <a:spcPct val="80000"/>
              </a:lnSpc>
              <a:spcAft>
                <a:spcPct val="20000"/>
              </a:spcAft>
              <a:buNone/>
            </a:pPr>
            <a:r>
              <a:rPr lang="en-US" altLang="zh-CN" b="1" dirty="0" smtClean="0">
                <a:solidFill>
                  <a:schemeClr val="tx1"/>
                </a:solidFill>
                <a:latin typeface="宋体" pitchFamily="2" charset="-122"/>
                <a:ea typeface="宋体" pitchFamily="2" charset="-122"/>
              </a:rPr>
              <a:t>2</a:t>
            </a:r>
            <a:r>
              <a:rPr lang="zh-CN" altLang="en-US" b="1" dirty="0" smtClean="0">
                <a:solidFill>
                  <a:schemeClr val="tx1"/>
                </a:solidFill>
                <a:latin typeface="宋体" pitchFamily="2" charset="-122"/>
                <a:ea typeface="宋体" pitchFamily="2" charset="-122"/>
              </a:rPr>
              <a:t>、</a:t>
            </a:r>
            <a:r>
              <a:rPr lang="zh-CN" altLang="en-US" sz="2400" b="1" dirty="0" smtClean="0">
                <a:solidFill>
                  <a:schemeClr val="tx1"/>
                </a:solidFill>
                <a:latin typeface="宋体" pitchFamily="2" charset="-122"/>
                <a:ea typeface="宋体" pitchFamily="2" charset="-122"/>
              </a:rPr>
              <a:t>逻辑控制功能</a:t>
            </a:r>
          </a:p>
          <a:p>
            <a:pPr marL="0" indent="0" eaLnBrk="1" hangingPunct="1">
              <a:lnSpc>
                <a:spcPct val="80000"/>
              </a:lnSpc>
              <a:spcAft>
                <a:spcPct val="20000"/>
              </a:spcAft>
              <a:buNone/>
            </a:pPr>
            <a:r>
              <a:rPr lang="en-US" altLang="zh-CN" b="1" dirty="0" smtClean="0">
                <a:solidFill>
                  <a:schemeClr val="tx1"/>
                </a:solidFill>
                <a:latin typeface="宋体" pitchFamily="2" charset="-122"/>
                <a:ea typeface="宋体" pitchFamily="2" charset="-122"/>
              </a:rPr>
              <a:t>3</a:t>
            </a:r>
            <a:r>
              <a:rPr lang="zh-CN" altLang="en-US" b="1" dirty="0" smtClean="0">
                <a:solidFill>
                  <a:schemeClr val="tx1"/>
                </a:solidFill>
                <a:latin typeface="宋体" pitchFamily="2" charset="-122"/>
                <a:ea typeface="宋体" pitchFamily="2" charset="-122"/>
              </a:rPr>
              <a:t>、</a:t>
            </a:r>
            <a:r>
              <a:rPr lang="zh-CN" altLang="en-US" sz="2400" b="1" dirty="0" smtClean="0">
                <a:solidFill>
                  <a:schemeClr val="tx1"/>
                </a:solidFill>
                <a:latin typeface="宋体" pitchFamily="2" charset="-122"/>
                <a:ea typeface="宋体" pitchFamily="2" charset="-122"/>
              </a:rPr>
              <a:t>定时控制功能</a:t>
            </a:r>
          </a:p>
          <a:p>
            <a:pPr marL="0" indent="0" eaLnBrk="1" hangingPunct="1">
              <a:lnSpc>
                <a:spcPct val="80000"/>
              </a:lnSpc>
              <a:spcAft>
                <a:spcPct val="20000"/>
              </a:spcAft>
              <a:buNone/>
            </a:pPr>
            <a:r>
              <a:rPr lang="en-US" altLang="zh-CN" b="1" dirty="0" smtClean="0">
                <a:solidFill>
                  <a:schemeClr val="tx1"/>
                </a:solidFill>
                <a:latin typeface="宋体" pitchFamily="2" charset="-122"/>
                <a:ea typeface="宋体" pitchFamily="2" charset="-122"/>
              </a:rPr>
              <a:t>4</a:t>
            </a:r>
            <a:r>
              <a:rPr lang="zh-CN" altLang="en-US" b="1" dirty="0" smtClean="0">
                <a:solidFill>
                  <a:schemeClr val="tx1"/>
                </a:solidFill>
                <a:latin typeface="宋体" pitchFamily="2" charset="-122"/>
                <a:ea typeface="宋体" pitchFamily="2" charset="-122"/>
              </a:rPr>
              <a:t>、</a:t>
            </a:r>
            <a:r>
              <a:rPr lang="zh-CN" altLang="en-US" sz="2400" b="1" dirty="0" smtClean="0">
                <a:solidFill>
                  <a:schemeClr val="tx1"/>
                </a:solidFill>
                <a:latin typeface="宋体" pitchFamily="2" charset="-122"/>
                <a:ea typeface="宋体" pitchFamily="2" charset="-122"/>
              </a:rPr>
              <a:t>计数控制功能</a:t>
            </a:r>
          </a:p>
          <a:p>
            <a:pPr marL="0" indent="0" eaLnBrk="1" hangingPunct="1">
              <a:lnSpc>
                <a:spcPct val="80000"/>
              </a:lnSpc>
              <a:spcAft>
                <a:spcPct val="20000"/>
              </a:spcAft>
              <a:buNone/>
            </a:pPr>
            <a:r>
              <a:rPr lang="en-US" altLang="zh-CN" b="1" dirty="0" smtClean="0">
                <a:solidFill>
                  <a:schemeClr val="tx1"/>
                </a:solidFill>
                <a:latin typeface="宋体" pitchFamily="2" charset="-122"/>
                <a:ea typeface="宋体" pitchFamily="2" charset="-122"/>
              </a:rPr>
              <a:t>5</a:t>
            </a:r>
            <a:r>
              <a:rPr lang="zh-CN" altLang="en-US" b="1" dirty="0" smtClean="0">
                <a:solidFill>
                  <a:schemeClr val="tx1"/>
                </a:solidFill>
                <a:latin typeface="宋体" pitchFamily="2" charset="-122"/>
                <a:ea typeface="宋体" pitchFamily="2" charset="-122"/>
              </a:rPr>
              <a:t>、</a:t>
            </a:r>
            <a:r>
              <a:rPr lang="zh-CN" altLang="en-US" sz="2400" b="1" dirty="0" smtClean="0">
                <a:solidFill>
                  <a:schemeClr val="tx1"/>
                </a:solidFill>
                <a:latin typeface="宋体" pitchFamily="2" charset="-122"/>
                <a:ea typeface="宋体" pitchFamily="2" charset="-122"/>
              </a:rPr>
              <a:t>步进控制功能</a:t>
            </a:r>
          </a:p>
          <a:p>
            <a:pPr marL="0" indent="0" eaLnBrk="1" hangingPunct="1">
              <a:lnSpc>
                <a:spcPct val="80000"/>
              </a:lnSpc>
              <a:spcAft>
                <a:spcPct val="20000"/>
              </a:spcAft>
              <a:buNone/>
            </a:pPr>
            <a:r>
              <a:rPr lang="en-US" altLang="zh-CN" b="1" dirty="0" smtClean="0">
                <a:solidFill>
                  <a:schemeClr val="tx1"/>
                </a:solidFill>
                <a:latin typeface="宋体" pitchFamily="2" charset="-122"/>
                <a:ea typeface="宋体" pitchFamily="2" charset="-122"/>
              </a:rPr>
              <a:t>6</a:t>
            </a:r>
            <a:r>
              <a:rPr lang="zh-CN" altLang="en-US" b="1" dirty="0" smtClean="0">
                <a:solidFill>
                  <a:schemeClr val="tx1"/>
                </a:solidFill>
                <a:latin typeface="宋体" pitchFamily="2" charset="-122"/>
                <a:ea typeface="宋体" pitchFamily="2" charset="-122"/>
              </a:rPr>
              <a:t>、</a:t>
            </a:r>
            <a:r>
              <a:rPr lang="zh-CN" altLang="en-US" sz="2400" b="1" dirty="0" smtClean="0">
                <a:solidFill>
                  <a:schemeClr val="tx1"/>
                </a:solidFill>
                <a:latin typeface="宋体" pitchFamily="2" charset="-122"/>
                <a:ea typeface="宋体" pitchFamily="2" charset="-122"/>
              </a:rPr>
              <a:t>数据处理功能</a:t>
            </a:r>
          </a:p>
          <a:p>
            <a:pPr marL="0" indent="0" eaLnBrk="1" hangingPunct="1">
              <a:lnSpc>
                <a:spcPct val="80000"/>
              </a:lnSpc>
              <a:spcAft>
                <a:spcPct val="20000"/>
              </a:spcAft>
              <a:buNone/>
            </a:pPr>
            <a:r>
              <a:rPr lang="en-US" altLang="zh-CN" b="1" dirty="0" smtClean="0">
                <a:solidFill>
                  <a:schemeClr val="tx1"/>
                </a:solidFill>
                <a:latin typeface="宋体" pitchFamily="2" charset="-122"/>
                <a:ea typeface="宋体" pitchFamily="2" charset="-122"/>
              </a:rPr>
              <a:t>7</a:t>
            </a:r>
            <a:r>
              <a:rPr lang="zh-CN" altLang="en-US" b="1" dirty="0" smtClean="0">
                <a:solidFill>
                  <a:schemeClr val="tx1"/>
                </a:solidFill>
                <a:latin typeface="宋体" pitchFamily="2" charset="-122"/>
                <a:ea typeface="宋体" pitchFamily="2" charset="-122"/>
              </a:rPr>
              <a:t>、</a:t>
            </a:r>
            <a:r>
              <a:rPr lang="zh-CN" altLang="en-US" sz="2400" b="1" dirty="0" smtClean="0">
                <a:solidFill>
                  <a:schemeClr val="tx1"/>
                </a:solidFill>
                <a:latin typeface="宋体" pitchFamily="2" charset="-122"/>
                <a:ea typeface="宋体" pitchFamily="2" charset="-122"/>
              </a:rPr>
              <a:t>回路控制功能</a:t>
            </a:r>
          </a:p>
          <a:p>
            <a:pPr marL="0" indent="0" eaLnBrk="1" hangingPunct="1">
              <a:lnSpc>
                <a:spcPct val="80000"/>
              </a:lnSpc>
              <a:spcAft>
                <a:spcPct val="20000"/>
              </a:spcAft>
              <a:buNone/>
            </a:pPr>
            <a:r>
              <a:rPr lang="en-US" altLang="zh-CN" b="1" dirty="0" smtClean="0">
                <a:solidFill>
                  <a:schemeClr val="tx1"/>
                </a:solidFill>
                <a:latin typeface="宋体" pitchFamily="2" charset="-122"/>
                <a:ea typeface="宋体" pitchFamily="2" charset="-122"/>
              </a:rPr>
              <a:t>8</a:t>
            </a:r>
            <a:r>
              <a:rPr lang="zh-CN" altLang="en-US" b="1" dirty="0" smtClean="0">
                <a:solidFill>
                  <a:schemeClr val="tx1"/>
                </a:solidFill>
                <a:latin typeface="宋体" pitchFamily="2" charset="-122"/>
                <a:ea typeface="宋体" pitchFamily="2" charset="-122"/>
              </a:rPr>
              <a:t>、</a:t>
            </a:r>
            <a:r>
              <a:rPr lang="zh-CN" altLang="en-US" sz="2400" b="1" dirty="0" smtClean="0">
                <a:solidFill>
                  <a:schemeClr val="tx1"/>
                </a:solidFill>
                <a:latin typeface="宋体" pitchFamily="2" charset="-122"/>
                <a:ea typeface="宋体" pitchFamily="2" charset="-122"/>
              </a:rPr>
              <a:t>通信联网功能</a:t>
            </a:r>
          </a:p>
          <a:p>
            <a:pPr marL="0" indent="0" eaLnBrk="1" hangingPunct="1">
              <a:lnSpc>
                <a:spcPct val="80000"/>
              </a:lnSpc>
              <a:spcAft>
                <a:spcPct val="20000"/>
              </a:spcAft>
              <a:buNone/>
            </a:pPr>
            <a:r>
              <a:rPr lang="en-US" altLang="zh-CN" b="1" dirty="0" smtClean="0">
                <a:solidFill>
                  <a:schemeClr val="tx1"/>
                </a:solidFill>
                <a:latin typeface="宋体" pitchFamily="2" charset="-122"/>
                <a:ea typeface="宋体" pitchFamily="2" charset="-122"/>
              </a:rPr>
              <a:t>9</a:t>
            </a:r>
            <a:r>
              <a:rPr lang="zh-CN" altLang="en-US" b="1" dirty="0" smtClean="0">
                <a:solidFill>
                  <a:schemeClr val="tx1"/>
                </a:solidFill>
                <a:latin typeface="宋体" pitchFamily="2" charset="-122"/>
                <a:ea typeface="宋体" pitchFamily="2" charset="-122"/>
              </a:rPr>
              <a:t>、</a:t>
            </a:r>
            <a:r>
              <a:rPr lang="zh-CN" altLang="en-US" sz="2400" b="1" dirty="0" smtClean="0">
                <a:solidFill>
                  <a:schemeClr val="tx1"/>
                </a:solidFill>
                <a:latin typeface="宋体" pitchFamily="2" charset="-122"/>
                <a:ea typeface="宋体" pitchFamily="2" charset="-122"/>
              </a:rPr>
              <a:t>支持人机界面功能</a:t>
            </a:r>
          </a:p>
          <a:p>
            <a:pPr marL="0" indent="0" eaLnBrk="1" hangingPunct="1">
              <a:lnSpc>
                <a:spcPct val="80000"/>
              </a:lnSpc>
              <a:spcAft>
                <a:spcPct val="20000"/>
              </a:spcAft>
              <a:buNone/>
            </a:pPr>
            <a:r>
              <a:rPr lang="en-US" altLang="zh-CN" b="1" dirty="0" smtClean="0">
                <a:solidFill>
                  <a:schemeClr val="tx1"/>
                </a:solidFill>
                <a:latin typeface="宋体" pitchFamily="2" charset="-122"/>
                <a:ea typeface="宋体" pitchFamily="2" charset="-122"/>
              </a:rPr>
              <a:t>10</a:t>
            </a:r>
            <a:r>
              <a:rPr lang="zh-CN" altLang="en-US" b="1" dirty="0" smtClean="0">
                <a:solidFill>
                  <a:schemeClr val="tx1"/>
                </a:solidFill>
                <a:latin typeface="宋体" pitchFamily="2" charset="-122"/>
                <a:ea typeface="宋体" pitchFamily="2" charset="-122"/>
              </a:rPr>
              <a:t>、</a:t>
            </a:r>
            <a:r>
              <a:rPr lang="zh-CN" altLang="en-US" sz="2400" b="1" dirty="0" smtClean="0">
                <a:solidFill>
                  <a:schemeClr val="tx1"/>
                </a:solidFill>
                <a:latin typeface="宋体" pitchFamily="2" charset="-122"/>
                <a:ea typeface="宋体" pitchFamily="2" charset="-122"/>
              </a:rPr>
              <a:t>停电记忆功能</a:t>
            </a:r>
          </a:p>
          <a:p>
            <a:pPr marL="0" indent="0" eaLnBrk="1" hangingPunct="1">
              <a:lnSpc>
                <a:spcPct val="80000"/>
              </a:lnSpc>
              <a:spcAft>
                <a:spcPct val="20000"/>
              </a:spcAft>
              <a:buNone/>
            </a:pPr>
            <a:r>
              <a:rPr lang="en-US" altLang="zh-CN" b="1" dirty="0" smtClean="0">
                <a:solidFill>
                  <a:schemeClr val="tx1"/>
                </a:solidFill>
                <a:latin typeface="宋体" pitchFamily="2" charset="-122"/>
                <a:ea typeface="宋体" pitchFamily="2" charset="-122"/>
              </a:rPr>
              <a:t>11</a:t>
            </a:r>
            <a:r>
              <a:rPr lang="zh-CN" altLang="en-US" b="1" dirty="0" smtClean="0">
                <a:solidFill>
                  <a:schemeClr val="tx1"/>
                </a:solidFill>
                <a:latin typeface="宋体" pitchFamily="2" charset="-122"/>
                <a:ea typeface="宋体" pitchFamily="2" charset="-122"/>
              </a:rPr>
              <a:t>、</a:t>
            </a:r>
            <a:r>
              <a:rPr lang="zh-CN" altLang="en-US" sz="2400" b="1" dirty="0" smtClean="0">
                <a:solidFill>
                  <a:schemeClr val="tx1"/>
                </a:solidFill>
                <a:latin typeface="宋体" pitchFamily="2" charset="-122"/>
                <a:ea typeface="宋体" pitchFamily="2" charset="-122"/>
              </a:rPr>
              <a:t>故障诊断功能</a:t>
            </a:r>
          </a:p>
        </p:txBody>
      </p:sp>
      <p:sp>
        <p:nvSpPr>
          <p:cNvPr id="6148" name="Rectangle 4"/>
          <p:cNvSpPr>
            <a:spLocks noChangeArrowheads="1"/>
          </p:cNvSpPr>
          <p:nvPr/>
        </p:nvSpPr>
        <p:spPr bwMode="auto">
          <a:xfrm>
            <a:off x="250825" y="426572"/>
            <a:ext cx="173637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latinLnBrk="0"/>
            <a:r>
              <a:rPr lang="zh-CN" altLang="en-US" sz="2800" b="1" dirty="0">
                <a:latin typeface="宋体" pitchFamily="2" charset="-122"/>
                <a:ea typeface="宋体" pitchFamily="2" charset="-122"/>
              </a:rPr>
              <a:t>知识链接</a:t>
            </a:r>
            <a:r>
              <a:rPr lang="zh-CN" altLang="en-US" b="1" dirty="0">
                <a:latin typeface="宋体" pitchFamily="2" charset="-122"/>
                <a:ea typeface="宋体" pitchFamily="2" charset="-122"/>
              </a:rPr>
              <a:t> </a:t>
            </a:r>
          </a:p>
        </p:txBody>
      </p:sp>
    </p:spTree>
    <p:extLst>
      <p:ext uri="{BB962C8B-B14F-4D97-AF65-F5344CB8AC3E}">
        <p14:creationId xmlns:p14="http://schemas.microsoft.com/office/powerpoint/2010/main" xmlns="" val="1883000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9388" y="333375"/>
            <a:ext cx="8785225" cy="609600"/>
          </a:xfrm>
        </p:spPr>
        <p:txBody>
          <a:bodyPr/>
          <a:lstStyle/>
          <a:p>
            <a:pPr eaLnBrk="1" hangingPunct="1"/>
            <a:r>
              <a:rPr lang="en-US" altLang="en-US" sz="2000" b="1" dirty="0" err="1" smtClean="0">
                <a:solidFill>
                  <a:schemeClr val="tx1"/>
                </a:solidFill>
                <a:latin typeface="宋体" pitchFamily="2" charset="-122"/>
                <a:ea typeface="宋体" pitchFamily="2" charset="-122"/>
              </a:rPr>
              <a:t>工作任务一</a:t>
            </a:r>
            <a:r>
              <a:rPr lang="en-US" altLang="en-US" sz="2000" b="1" dirty="0" smtClean="0">
                <a:solidFill>
                  <a:schemeClr val="tx1"/>
                </a:solidFill>
                <a:latin typeface="宋体" pitchFamily="2" charset="-122"/>
                <a:ea typeface="宋体" pitchFamily="2" charset="-122"/>
              </a:rPr>
              <a:t>  </a:t>
            </a:r>
            <a:r>
              <a:rPr lang="en-US" altLang="en-US" sz="2000" b="1" dirty="0" err="1" smtClean="0">
                <a:solidFill>
                  <a:schemeClr val="tx1"/>
                </a:solidFill>
                <a:latin typeface="宋体" pitchFamily="2" charset="-122"/>
                <a:ea typeface="宋体" pitchFamily="2" charset="-122"/>
              </a:rPr>
              <a:t>PLC的认知与选型</a:t>
            </a:r>
            <a:endParaRPr lang="ko-KR" altLang="en-US" sz="2000" b="1" dirty="0" smtClean="0">
              <a:solidFill>
                <a:schemeClr val="tx1"/>
              </a:solidFill>
              <a:latin typeface="宋体" pitchFamily="2" charset="-122"/>
              <a:ea typeface="宋体" charset="-122"/>
            </a:endParaRPr>
          </a:p>
        </p:txBody>
      </p:sp>
      <p:sp>
        <p:nvSpPr>
          <p:cNvPr id="7171" name="Rectangle 3"/>
          <p:cNvSpPr>
            <a:spLocks noGrp="1" noChangeArrowheads="1"/>
          </p:cNvSpPr>
          <p:nvPr>
            <p:ph type="body" idx="1"/>
          </p:nvPr>
        </p:nvSpPr>
        <p:spPr>
          <a:xfrm>
            <a:off x="395288" y="1268413"/>
            <a:ext cx="8497887" cy="3744912"/>
          </a:xfrm>
        </p:spPr>
        <p:txBody>
          <a:bodyPr/>
          <a:lstStyle/>
          <a:p>
            <a:pPr lvl="4">
              <a:lnSpc>
                <a:spcPct val="115000"/>
              </a:lnSpc>
              <a:spcAft>
                <a:spcPct val="20000"/>
              </a:spcAft>
              <a:buFont typeface="Wingdings" pitchFamily="2" charset="2"/>
              <a:buChar char="Ø"/>
            </a:pPr>
            <a:r>
              <a:rPr lang="en-US" altLang="zh-CN" sz="1600" b="1" dirty="0" smtClean="0">
                <a:solidFill>
                  <a:schemeClr val="tx1"/>
                </a:solidFill>
                <a:latin typeface="宋体" pitchFamily="2" charset="-122"/>
                <a:ea typeface="宋体" pitchFamily="2" charset="-122"/>
              </a:rPr>
              <a:t>PLC</a:t>
            </a:r>
            <a:r>
              <a:rPr lang="zh-CN" altLang="en-US" sz="1600" b="1" dirty="0" smtClean="0">
                <a:solidFill>
                  <a:schemeClr val="tx1"/>
                </a:solidFill>
                <a:latin typeface="宋体" pitchFamily="2" charset="-122"/>
                <a:ea typeface="宋体" pitchFamily="2" charset="-122"/>
              </a:rPr>
              <a:t>外部设备</a:t>
            </a:r>
          </a:p>
          <a:p>
            <a:pPr marL="0" indent="0" eaLnBrk="1" hangingPunct="1">
              <a:lnSpc>
                <a:spcPct val="115000"/>
              </a:lnSpc>
              <a:spcAft>
                <a:spcPct val="20000"/>
              </a:spcAft>
              <a:buNone/>
            </a:pPr>
            <a:r>
              <a:rPr lang="en-US" altLang="zh-CN" sz="2400" b="1" dirty="0" smtClean="0">
                <a:solidFill>
                  <a:schemeClr val="tx1"/>
                </a:solidFill>
                <a:latin typeface="宋体" pitchFamily="2" charset="-122"/>
                <a:ea typeface="宋体" pitchFamily="2" charset="-122"/>
              </a:rPr>
              <a:t>1</a:t>
            </a:r>
            <a:r>
              <a:rPr lang="zh-CN" altLang="en-US" sz="2400" b="1" dirty="0" smtClean="0">
                <a:solidFill>
                  <a:schemeClr val="tx1"/>
                </a:solidFill>
                <a:latin typeface="宋体" pitchFamily="2" charset="-122"/>
                <a:ea typeface="宋体" pitchFamily="2" charset="-122"/>
              </a:rPr>
              <a:t>、编程设备</a:t>
            </a:r>
          </a:p>
          <a:p>
            <a:pPr marL="0" indent="0" eaLnBrk="1" hangingPunct="1">
              <a:lnSpc>
                <a:spcPct val="115000"/>
              </a:lnSpc>
              <a:spcAft>
                <a:spcPct val="20000"/>
              </a:spcAft>
              <a:buNone/>
            </a:pPr>
            <a:r>
              <a:rPr lang="en-US" altLang="zh-CN" sz="2400" b="1" dirty="0" smtClean="0">
                <a:solidFill>
                  <a:schemeClr val="tx1"/>
                </a:solidFill>
                <a:latin typeface="宋体" pitchFamily="2" charset="-122"/>
                <a:ea typeface="宋体" pitchFamily="2" charset="-122"/>
              </a:rPr>
              <a:t>2</a:t>
            </a:r>
            <a:r>
              <a:rPr lang="zh-CN" altLang="en-US" sz="2400" b="1" dirty="0" smtClean="0">
                <a:solidFill>
                  <a:schemeClr val="tx1"/>
                </a:solidFill>
                <a:latin typeface="宋体" pitchFamily="2" charset="-122"/>
                <a:ea typeface="宋体" pitchFamily="2" charset="-122"/>
              </a:rPr>
              <a:t>、监控设备</a:t>
            </a:r>
          </a:p>
          <a:p>
            <a:pPr marL="0" indent="0" eaLnBrk="1" hangingPunct="1">
              <a:lnSpc>
                <a:spcPct val="115000"/>
              </a:lnSpc>
              <a:spcAft>
                <a:spcPct val="20000"/>
              </a:spcAft>
              <a:buNone/>
            </a:pPr>
            <a:r>
              <a:rPr lang="en-US" altLang="zh-CN" sz="2400" b="1" dirty="0" smtClean="0">
                <a:solidFill>
                  <a:schemeClr val="tx1"/>
                </a:solidFill>
                <a:latin typeface="宋体" pitchFamily="2" charset="-122"/>
                <a:ea typeface="宋体" pitchFamily="2" charset="-122"/>
              </a:rPr>
              <a:t>3</a:t>
            </a:r>
            <a:r>
              <a:rPr lang="zh-CN" altLang="en-US" sz="2400" b="1" dirty="0" smtClean="0">
                <a:solidFill>
                  <a:schemeClr val="tx1"/>
                </a:solidFill>
                <a:latin typeface="宋体" pitchFamily="2" charset="-122"/>
                <a:ea typeface="宋体" pitchFamily="2" charset="-122"/>
              </a:rPr>
              <a:t>、存储设备</a:t>
            </a:r>
          </a:p>
          <a:p>
            <a:pPr marL="0" indent="0" eaLnBrk="1" hangingPunct="1">
              <a:lnSpc>
                <a:spcPct val="115000"/>
              </a:lnSpc>
              <a:spcAft>
                <a:spcPct val="20000"/>
              </a:spcAft>
              <a:buNone/>
            </a:pPr>
            <a:r>
              <a:rPr lang="en-US" altLang="zh-CN" sz="2400" b="1" dirty="0" smtClean="0">
                <a:solidFill>
                  <a:schemeClr val="tx1"/>
                </a:solidFill>
                <a:latin typeface="宋体" pitchFamily="2" charset="-122"/>
                <a:ea typeface="宋体" pitchFamily="2" charset="-122"/>
              </a:rPr>
              <a:t>4</a:t>
            </a:r>
            <a:r>
              <a:rPr lang="zh-CN" altLang="en-US" sz="2400" b="1" dirty="0" smtClean="0">
                <a:solidFill>
                  <a:schemeClr val="tx1"/>
                </a:solidFill>
                <a:latin typeface="宋体" pitchFamily="2" charset="-122"/>
                <a:ea typeface="宋体" pitchFamily="2" charset="-122"/>
              </a:rPr>
              <a:t>、输入输出设备</a:t>
            </a:r>
          </a:p>
          <a:p>
            <a:pPr marL="0" indent="0" eaLnBrk="1" hangingPunct="1">
              <a:lnSpc>
                <a:spcPct val="115000"/>
              </a:lnSpc>
              <a:spcAft>
                <a:spcPct val="20000"/>
              </a:spcAft>
              <a:buNone/>
            </a:pPr>
            <a:r>
              <a:rPr lang="en-US" altLang="zh-CN" b="1" dirty="0" smtClean="0">
                <a:solidFill>
                  <a:schemeClr val="tx1"/>
                </a:solidFill>
                <a:latin typeface="宋体" pitchFamily="2" charset="-122"/>
                <a:ea typeface="宋体" pitchFamily="2" charset="-122"/>
              </a:rPr>
              <a:t>5</a:t>
            </a:r>
            <a:r>
              <a:rPr lang="zh-CN" altLang="en-US" b="1" dirty="0" smtClean="0">
                <a:solidFill>
                  <a:schemeClr val="tx1"/>
                </a:solidFill>
                <a:latin typeface="宋体" pitchFamily="2" charset="-122"/>
                <a:ea typeface="宋体" pitchFamily="2" charset="-122"/>
              </a:rPr>
              <a:t>、</a:t>
            </a:r>
            <a:r>
              <a:rPr lang="zh-CN" altLang="en-US" sz="2400" b="1" dirty="0" smtClean="0">
                <a:solidFill>
                  <a:schemeClr val="tx1"/>
                </a:solidFill>
                <a:latin typeface="宋体" pitchFamily="2" charset="-122"/>
                <a:ea typeface="宋体" pitchFamily="2" charset="-122"/>
              </a:rPr>
              <a:t>执行机构</a:t>
            </a:r>
          </a:p>
        </p:txBody>
      </p:sp>
      <p:sp>
        <p:nvSpPr>
          <p:cNvPr id="7172" name="Rectangle 4"/>
          <p:cNvSpPr>
            <a:spLocks noChangeArrowheads="1"/>
          </p:cNvSpPr>
          <p:nvPr/>
        </p:nvSpPr>
        <p:spPr bwMode="auto">
          <a:xfrm>
            <a:off x="250825" y="426572"/>
            <a:ext cx="167065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latinLnBrk="0"/>
            <a:r>
              <a:rPr lang="zh-CN" altLang="en-US" sz="2800" b="1" dirty="0">
                <a:ea typeface="宋体" charset="-122"/>
              </a:rPr>
              <a:t>知识链接</a:t>
            </a:r>
            <a:r>
              <a:rPr lang="zh-CN" altLang="en-US" b="1" dirty="0">
                <a:ea typeface="宋体" charset="-122"/>
              </a:rPr>
              <a:t> </a:t>
            </a:r>
          </a:p>
        </p:txBody>
      </p:sp>
    </p:spTree>
    <p:extLst>
      <p:ext uri="{BB962C8B-B14F-4D97-AF65-F5344CB8AC3E}">
        <p14:creationId xmlns:p14="http://schemas.microsoft.com/office/powerpoint/2010/main" xmlns="" val="1101372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9388" y="333375"/>
            <a:ext cx="8785225" cy="609600"/>
          </a:xfrm>
        </p:spPr>
        <p:txBody>
          <a:bodyPr/>
          <a:lstStyle/>
          <a:p>
            <a:pPr eaLnBrk="1" hangingPunct="1"/>
            <a:r>
              <a:rPr lang="en-US" altLang="en-US" sz="2000" b="1" dirty="0" err="1" smtClean="0">
                <a:solidFill>
                  <a:schemeClr val="tx1"/>
                </a:solidFill>
                <a:latin typeface="宋体" pitchFamily="2" charset="-122"/>
                <a:ea typeface="宋体" pitchFamily="2" charset="-122"/>
              </a:rPr>
              <a:t>工作任务一</a:t>
            </a:r>
            <a:r>
              <a:rPr lang="en-US" altLang="en-US" sz="2000" b="1" dirty="0" smtClean="0">
                <a:solidFill>
                  <a:schemeClr val="tx1"/>
                </a:solidFill>
                <a:latin typeface="宋体" pitchFamily="2" charset="-122"/>
                <a:ea typeface="宋体" pitchFamily="2" charset="-122"/>
              </a:rPr>
              <a:t>  </a:t>
            </a:r>
            <a:r>
              <a:rPr lang="en-US" altLang="en-US" sz="2000" b="1" dirty="0" err="1" smtClean="0">
                <a:solidFill>
                  <a:schemeClr val="tx1"/>
                </a:solidFill>
                <a:latin typeface="宋体" pitchFamily="2" charset="-122"/>
                <a:ea typeface="宋体" pitchFamily="2" charset="-122"/>
              </a:rPr>
              <a:t>PLC的认知与选型</a:t>
            </a:r>
            <a:endParaRPr lang="ko-KR" altLang="en-US" sz="2000" b="1" dirty="0" smtClean="0">
              <a:solidFill>
                <a:schemeClr val="tx1"/>
              </a:solidFill>
              <a:latin typeface="宋体" pitchFamily="2" charset="-122"/>
              <a:ea typeface="宋体" charset="-122"/>
            </a:endParaRPr>
          </a:p>
        </p:txBody>
      </p:sp>
      <p:sp>
        <p:nvSpPr>
          <p:cNvPr id="8195" name="Rectangle 3"/>
          <p:cNvSpPr>
            <a:spLocks noGrp="1" noChangeArrowheads="1"/>
          </p:cNvSpPr>
          <p:nvPr>
            <p:ph type="body" idx="1"/>
          </p:nvPr>
        </p:nvSpPr>
        <p:spPr>
          <a:xfrm>
            <a:off x="395288" y="1268413"/>
            <a:ext cx="8497887" cy="3744912"/>
          </a:xfrm>
        </p:spPr>
        <p:txBody>
          <a:bodyPr/>
          <a:lstStyle/>
          <a:p>
            <a:pPr eaLnBrk="1" hangingPunct="1">
              <a:lnSpc>
                <a:spcPct val="115000"/>
              </a:lnSpc>
              <a:spcAft>
                <a:spcPct val="20000"/>
              </a:spcAft>
              <a:buFont typeface="Wingdings" pitchFamily="2" charset="2"/>
              <a:buChar char="Ø"/>
            </a:pPr>
            <a:r>
              <a:rPr lang="zh-CN" altLang="en-US" sz="3200" b="1" dirty="0" smtClean="0">
                <a:solidFill>
                  <a:schemeClr val="tx1"/>
                </a:solidFill>
                <a:latin typeface="宋体" pitchFamily="2" charset="-122"/>
                <a:ea typeface="宋体" pitchFamily="2" charset="-122"/>
              </a:rPr>
              <a:t>可编程控制器的特点</a:t>
            </a:r>
          </a:p>
          <a:p>
            <a:pPr marL="0" indent="0" eaLnBrk="1" hangingPunct="1">
              <a:lnSpc>
                <a:spcPct val="115000"/>
              </a:lnSpc>
              <a:spcAft>
                <a:spcPct val="20000"/>
              </a:spcAft>
              <a:buNone/>
            </a:pPr>
            <a:r>
              <a:rPr lang="en-US" altLang="zh-CN" sz="2400" b="1" dirty="0" smtClean="0">
                <a:solidFill>
                  <a:schemeClr val="tx1"/>
                </a:solidFill>
                <a:latin typeface="宋体" pitchFamily="2" charset="-122"/>
                <a:ea typeface="宋体" pitchFamily="2" charset="-122"/>
              </a:rPr>
              <a:t>1</a:t>
            </a:r>
            <a:r>
              <a:rPr lang="zh-CN" altLang="en-US" sz="2400" b="1" dirty="0" smtClean="0">
                <a:solidFill>
                  <a:schemeClr val="tx1"/>
                </a:solidFill>
                <a:latin typeface="宋体" pitchFamily="2" charset="-122"/>
                <a:ea typeface="宋体" pitchFamily="2" charset="-122"/>
              </a:rPr>
              <a:t>、可靠性高，抗干扰能力强</a:t>
            </a:r>
          </a:p>
          <a:p>
            <a:pPr marL="0" indent="0" eaLnBrk="1" hangingPunct="1">
              <a:lnSpc>
                <a:spcPct val="115000"/>
              </a:lnSpc>
              <a:spcAft>
                <a:spcPct val="20000"/>
              </a:spcAft>
              <a:buNone/>
            </a:pPr>
            <a:r>
              <a:rPr lang="en-US" altLang="zh-CN" sz="2400" b="1" dirty="0" smtClean="0">
                <a:solidFill>
                  <a:schemeClr val="tx1"/>
                </a:solidFill>
                <a:latin typeface="宋体" pitchFamily="2" charset="-122"/>
                <a:ea typeface="宋体" pitchFamily="2" charset="-122"/>
              </a:rPr>
              <a:t>2</a:t>
            </a:r>
            <a:r>
              <a:rPr lang="zh-CN" altLang="en-US" sz="2400" b="1" dirty="0" smtClean="0">
                <a:solidFill>
                  <a:schemeClr val="tx1"/>
                </a:solidFill>
                <a:latin typeface="宋体" pitchFamily="2" charset="-122"/>
                <a:ea typeface="宋体" pitchFamily="2" charset="-122"/>
              </a:rPr>
              <a:t>、产品配套齐全，功能完善，适用性强</a:t>
            </a:r>
          </a:p>
          <a:p>
            <a:pPr marL="0" indent="0" eaLnBrk="1" hangingPunct="1">
              <a:lnSpc>
                <a:spcPct val="115000"/>
              </a:lnSpc>
              <a:spcAft>
                <a:spcPct val="20000"/>
              </a:spcAft>
              <a:buNone/>
            </a:pPr>
            <a:r>
              <a:rPr lang="en-US" altLang="zh-CN" sz="2400" b="1" dirty="0" smtClean="0">
                <a:solidFill>
                  <a:schemeClr val="tx1"/>
                </a:solidFill>
                <a:latin typeface="宋体" pitchFamily="2" charset="-122"/>
                <a:ea typeface="宋体" pitchFamily="2" charset="-122"/>
              </a:rPr>
              <a:t>3</a:t>
            </a:r>
            <a:r>
              <a:rPr lang="zh-CN" altLang="en-US" sz="2400" b="1" dirty="0" smtClean="0">
                <a:solidFill>
                  <a:schemeClr val="tx1"/>
                </a:solidFill>
                <a:latin typeface="宋体" pitchFamily="2" charset="-122"/>
                <a:ea typeface="宋体" pitchFamily="2" charset="-122"/>
              </a:rPr>
              <a:t>、易学好懂易用，深受工程技术人员欢迎</a:t>
            </a:r>
          </a:p>
          <a:p>
            <a:pPr marL="0" indent="0" eaLnBrk="1" hangingPunct="1">
              <a:lnSpc>
                <a:spcPct val="115000"/>
              </a:lnSpc>
              <a:spcAft>
                <a:spcPct val="20000"/>
              </a:spcAft>
              <a:buNone/>
            </a:pPr>
            <a:r>
              <a:rPr lang="en-US" altLang="zh-CN" sz="2400" b="1" dirty="0" smtClean="0">
                <a:solidFill>
                  <a:schemeClr val="tx1"/>
                </a:solidFill>
                <a:latin typeface="宋体" pitchFamily="2" charset="-122"/>
                <a:ea typeface="宋体" pitchFamily="2" charset="-122"/>
              </a:rPr>
              <a:t>4</a:t>
            </a:r>
            <a:r>
              <a:rPr lang="zh-CN" altLang="en-US" sz="2400" b="1" dirty="0" smtClean="0">
                <a:solidFill>
                  <a:schemeClr val="tx1"/>
                </a:solidFill>
                <a:latin typeface="宋体" pitchFamily="2" charset="-122"/>
                <a:ea typeface="宋体" pitchFamily="2" charset="-122"/>
              </a:rPr>
              <a:t>、系统设计周期短，维护方便，容易改造</a:t>
            </a:r>
          </a:p>
          <a:p>
            <a:pPr marL="0" indent="0" eaLnBrk="1" hangingPunct="1">
              <a:lnSpc>
                <a:spcPct val="115000"/>
              </a:lnSpc>
              <a:spcAft>
                <a:spcPct val="20000"/>
              </a:spcAft>
              <a:buNone/>
            </a:pPr>
            <a:r>
              <a:rPr lang="en-US" altLang="zh-CN" sz="2400" b="1" dirty="0" smtClean="0">
                <a:solidFill>
                  <a:schemeClr val="tx1"/>
                </a:solidFill>
                <a:latin typeface="宋体" pitchFamily="2" charset="-122"/>
                <a:ea typeface="宋体" pitchFamily="2" charset="-122"/>
              </a:rPr>
              <a:t>5</a:t>
            </a:r>
            <a:r>
              <a:rPr lang="zh-CN" altLang="en-US" sz="2400" b="1" dirty="0" smtClean="0">
                <a:solidFill>
                  <a:schemeClr val="tx1"/>
                </a:solidFill>
                <a:latin typeface="宋体" pitchFamily="2" charset="-122"/>
                <a:ea typeface="宋体" pitchFamily="2" charset="-122"/>
              </a:rPr>
              <a:t>、体积小，重量轻，能耗低</a:t>
            </a:r>
          </a:p>
        </p:txBody>
      </p:sp>
      <p:sp>
        <p:nvSpPr>
          <p:cNvPr id="8196" name="Rectangle 4"/>
          <p:cNvSpPr>
            <a:spLocks noChangeArrowheads="1"/>
          </p:cNvSpPr>
          <p:nvPr/>
        </p:nvSpPr>
        <p:spPr bwMode="auto">
          <a:xfrm>
            <a:off x="250825" y="426572"/>
            <a:ext cx="167706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latinLnBrk="0"/>
            <a:r>
              <a:rPr lang="zh-CN" altLang="en-US" sz="2800" b="1" dirty="0">
                <a:ea typeface="宋体" charset="-122"/>
              </a:rPr>
              <a:t>知识链接</a:t>
            </a:r>
            <a:r>
              <a:rPr lang="zh-CN" altLang="en-US" b="1" dirty="0">
                <a:ea typeface="宋体" charset="-122"/>
              </a:rPr>
              <a:t> </a:t>
            </a:r>
          </a:p>
        </p:txBody>
      </p:sp>
    </p:spTree>
    <p:extLst>
      <p:ext uri="{BB962C8B-B14F-4D97-AF65-F5344CB8AC3E}">
        <p14:creationId xmlns:p14="http://schemas.microsoft.com/office/powerpoint/2010/main" xmlns="" val="3802643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9388" y="333375"/>
            <a:ext cx="8785225" cy="609600"/>
          </a:xfrm>
        </p:spPr>
        <p:txBody>
          <a:bodyPr/>
          <a:lstStyle/>
          <a:p>
            <a:pPr eaLnBrk="1" hangingPunct="1"/>
            <a:r>
              <a:rPr lang="en-US" altLang="en-US" sz="2000" b="1" dirty="0" err="1" smtClean="0">
                <a:solidFill>
                  <a:schemeClr val="tx1"/>
                </a:solidFill>
                <a:latin typeface="宋体" pitchFamily="2" charset="-122"/>
                <a:ea typeface="宋体" pitchFamily="2" charset="-122"/>
              </a:rPr>
              <a:t>工作任务一</a:t>
            </a:r>
            <a:r>
              <a:rPr lang="en-US" altLang="en-US" sz="2000" b="1" dirty="0" smtClean="0">
                <a:solidFill>
                  <a:schemeClr val="tx1"/>
                </a:solidFill>
                <a:latin typeface="宋体" pitchFamily="2" charset="-122"/>
                <a:ea typeface="宋体" pitchFamily="2" charset="-122"/>
              </a:rPr>
              <a:t>  </a:t>
            </a:r>
            <a:r>
              <a:rPr lang="en-US" altLang="en-US" sz="2000" b="1" dirty="0" err="1" smtClean="0">
                <a:solidFill>
                  <a:schemeClr val="tx1"/>
                </a:solidFill>
                <a:latin typeface="宋体" pitchFamily="2" charset="-122"/>
                <a:ea typeface="宋体" pitchFamily="2" charset="-122"/>
              </a:rPr>
              <a:t>PLC的认知与选型</a:t>
            </a:r>
            <a:endParaRPr lang="ko-KR" altLang="en-US" sz="2000" b="1" dirty="0" smtClean="0">
              <a:solidFill>
                <a:schemeClr val="tx1"/>
              </a:solidFill>
              <a:latin typeface="宋体" pitchFamily="2" charset="-122"/>
              <a:ea typeface="宋体" charset="-122"/>
            </a:endParaRPr>
          </a:p>
        </p:txBody>
      </p:sp>
      <p:sp>
        <p:nvSpPr>
          <p:cNvPr id="9219" name="Rectangle 3"/>
          <p:cNvSpPr>
            <a:spLocks noGrp="1" noChangeArrowheads="1"/>
          </p:cNvSpPr>
          <p:nvPr>
            <p:ph type="body" idx="1"/>
          </p:nvPr>
        </p:nvSpPr>
        <p:spPr>
          <a:xfrm>
            <a:off x="250824" y="1484783"/>
            <a:ext cx="8893175" cy="4464497"/>
          </a:xfrm>
        </p:spPr>
        <p:txBody>
          <a:bodyPr>
            <a:normAutofit/>
          </a:bodyPr>
          <a:lstStyle/>
          <a:p>
            <a:pPr eaLnBrk="1" hangingPunct="1">
              <a:lnSpc>
                <a:spcPct val="115000"/>
              </a:lnSpc>
              <a:spcAft>
                <a:spcPct val="20000"/>
              </a:spcAft>
              <a:buFont typeface="Wingdings" pitchFamily="2" charset="2"/>
              <a:buChar char="Ø"/>
            </a:pPr>
            <a:r>
              <a:rPr lang="zh-CN" altLang="en-US" sz="2400" b="1" dirty="0" smtClean="0">
                <a:solidFill>
                  <a:schemeClr val="tx1"/>
                </a:solidFill>
                <a:latin typeface="宋体" pitchFamily="2" charset="-122"/>
                <a:ea typeface="宋体" pitchFamily="2" charset="-122"/>
              </a:rPr>
              <a:t>可编程控制器的发展</a:t>
            </a:r>
          </a:p>
          <a:p>
            <a:pPr marL="0" indent="0" eaLnBrk="1" hangingPunct="1">
              <a:lnSpc>
                <a:spcPct val="115000"/>
              </a:lnSpc>
              <a:spcAft>
                <a:spcPct val="20000"/>
              </a:spcAft>
              <a:buNone/>
            </a:pPr>
            <a:r>
              <a:rPr lang="zh-CN" altLang="en-US" sz="2400" b="1" dirty="0" smtClean="0">
                <a:solidFill>
                  <a:schemeClr val="tx1"/>
                </a:solidFill>
                <a:latin typeface="宋体" pitchFamily="2" charset="-122"/>
                <a:ea typeface="宋体" pitchFamily="2" charset="-122"/>
              </a:rPr>
              <a:t> </a:t>
            </a:r>
            <a:r>
              <a:rPr lang="en-US" altLang="zh-CN" sz="2400" b="1" dirty="0" smtClean="0">
                <a:solidFill>
                  <a:schemeClr val="tx1"/>
                </a:solidFill>
                <a:latin typeface="宋体" pitchFamily="2" charset="-122"/>
                <a:ea typeface="宋体" pitchFamily="2" charset="-122"/>
              </a:rPr>
              <a:t>1</a:t>
            </a:r>
            <a:r>
              <a:rPr lang="zh-CN" altLang="en-US" sz="2400" b="1" dirty="0" smtClean="0">
                <a:solidFill>
                  <a:schemeClr val="tx1"/>
                </a:solidFill>
                <a:latin typeface="宋体" pitchFamily="2" charset="-122"/>
                <a:ea typeface="宋体" pitchFamily="2" charset="-122"/>
              </a:rPr>
              <a:t>、可编程控制器是从早期的继电器逻辑控制系统演变而来的。</a:t>
            </a:r>
          </a:p>
          <a:p>
            <a:pPr marL="0" indent="0" eaLnBrk="1" hangingPunct="1">
              <a:lnSpc>
                <a:spcPct val="115000"/>
              </a:lnSpc>
              <a:spcAft>
                <a:spcPct val="20000"/>
              </a:spcAft>
              <a:buNone/>
            </a:pPr>
            <a:r>
              <a:rPr lang="en-US" altLang="zh-CN" sz="2400" b="1" dirty="0" smtClean="0">
                <a:solidFill>
                  <a:schemeClr val="tx1"/>
                </a:solidFill>
                <a:latin typeface="宋体" pitchFamily="2" charset="-122"/>
                <a:ea typeface="宋体" pitchFamily="2" charset="-122"/>
              </a:rPr>
              <a:t> 2</a:t>
            </a:r>
            <a:r>
              <a:rPr lang="zh-CN" altLang="en-US" sz="2400" b="1" dirty="0" smtClean="0">
                <a:solidFill>
                  <a:schemeClr val="tx1"/>
                </a:solidFill>
                <a:latin typeface="宋体" pitchFamily="2" charset="-122"/>
                <a:ea typeface="宋体" pitchFamily="2" charset="-122"/>
              </a:rPr>
              <a:t>、可编程控制器在小型化、大型化、大容量、强功能等方面有了质的飞跃，使早期的可编程控制器从最初的逻辑控制、顺序控制，发展成为具有逻辑判断、定时、计数、记忆和算术运算、数据处理、联网通信及</a:t>
            </a:r>
            <a:r>
              <a:rPr lang="en-US" altLang="zh-CN" sz="2400" b="1" dirty="0" smtClean="0">
                <a:solidFill>
                  <a:schemeClr val="tx1"/>
                </a:solidFill>
                <a:latin typeface="宋体" pitchFamily="2" charset="-122"/>
                <a:ea typeface="宋体" pitchFamily="2" charset="-122"/>
              </a:rPr>
              <a:t>PID</a:t>
            </a:r>
            <a:r>
              <a:rPr lang="zh-CN" altLang="en-US" sz="2400" b="1" dirty="0" smtClean="0">
                <a:solidFill>
                  <a:schemeClr val="tx1"/>
                </a:solidFill>
                <a:latin typeface="宋体" pitchFamily="2" charset="-122"/>
                <a:ea typeface="宋体" pitchFamily="2" charset="-122"/>
              </a:rPr>
              <a:t>回路调节等功能的现代可编程控制器。</a:t>
            </a:r>
          </a:p>
          <a:p>
            <a:pPr marL="0" indent="0" eaLnBrk="1" hangingPunct="1">
              <a:lnSpc>
                <a:spcPct val="115000"/>
              </a:lnSpc>
              <a:spcAft>
                <a:spcPct val="20000"/>
              </a:spcAft>
              <a:buNone/>
            </a:pPr>
            <a:r>
              <a:rPr lang="en-US" altLang="zh-CN" sz="2400" b="1" dirty="0" smtClean="0">
                <a:solidFill>
                  <a:schemeClr val="tx1"/>
                </a:solidFill>
                <a:latin typeface="宋体" pitchFamily="2" charset="-122"/>
                <a:ea typeface="宋体" pitchFamily="2" charset="-122"/>
              </a:rPr>
              <a:t>3</a:t>
            </a:r>
            <a:r>
              <a:rPr lang="zh-CN" altLang="en-US" sz="2400" b="1" dirty="0" smtClean="0">
                <a:solidFill>
                  <a:schemeClr val="tx1"/>
                </a:solidFill>
                <a:latin typeface="宋体" pitchFamily="2" charset="-122"/>
                <a:ea typeface="宋体" pitchFamily="2" charset="-122"/>
              </a:rPr>
              <a:t>、可编程控制器的发展方向有两个：一是朝着小型、简易、价格低廉方向发展。二是朝着大型、高速、多功能方向发展。</a:t>
            </a:r>
          </a:p>
        </p:txBody>
      </p:sp>
      <p:sp>
        <p:nvSpPr>
          <p:cNvPr id="9220" name="Rectangle 4"/>
          <p:cNvSpPr>
            <a:spLocks noChangeArrowheads="1"/>
          </p:cNvSpPr>
          <p:nvPr/>
        </p:nvSpPr>
        <p:spPr bwMode="auto">
          <a:xfrm>
            <a:off x="250825" y="426572"/>
            <a:ext cx="167706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latinLnBrk="0"/>
            <a:r>
              <a:rPr lang="zh-CN" altLang="en-US" sz="2800" b="1" dirty="0">
                <a:ea typeface="宋体" charset="-122"/>
              </a:rPr>
              <a:t>知识链接</a:t>
            </a:r>
            <a:r>
              <a:rPr lang="zh-CN" altLang="en-US" b="1" dirty="0">
                <a:ea typeface="宋体" charset="-122"/>
              </a:rPr>
              <a:t> </a:t>
            </a:r>
          </a:p>
        </p:txBody>
      </p:sp>
    </p:spTree>
    <p:extLst>
      <p:ext uri="{BB962C8B-B14F-4D97-AF65-F5344CB8AC3E}">
        <p14:creationId xmlns:p14="http://schemas.microsoft.com/office/powerpoint/2010/main" xmlns="" val="3409407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79388" y="333375"/>
            <a:ext cx="8785225" cy="609600"/>
          </a:xfrm>
        </p:spPr>
        <p:txBody>
          <a:bodyPr/>
          <a:lstStyle/>
          <a:p>
            <a:pPr eaLnBrk="1" hangingPunct="1"/>
            <a:r>
              <a:rPr lang="en-US" altLang="en-US" sz="2000" b="1" dirty="0" err="1" smtClean="0">
                <a:solidFill>
                  <a:schemeClr val="tx1"/>
                </a:solidFill>
                <a:latin typeface="宋体" pitchFamily="2" charset="-122"/>
                <a:ea typeface="宋体" pitchFamily="2" charset="-122"/>
              </a:rPr>
              <a:t>工作任务一</a:t>
            </a:r>
            <a:r>
              <a:rPr lang="en-US" altLang="en-US" sz="2000" b="1" dirty="0" smtClean="0">
                <a:solidFill>
                  <a:schemeClr val="tx1"/>
                </a:solidFill>
                <a:latin typeface="宋体" pitchFamily="2" charset="-122"/>
                <a:ea typeface="宋体" pitchFamily="2" charset="-122"/>
              </a:rPr>
              <a:t>  </a:t>
            </a:r>
            <a:r>
              <a:rPr lang="en-US" altLang="en-US" sz="2000" b="1" dirty="0" err="1" smtClean="0">
                <a:solidFill>
                  <a:schemeClr val="tx1"/>
                </a:solidFill>
                <a:latin typeface="宋体" pitchFamily="2" charset="-122"/>
                <a:ea typeface="宋体" pitchFamily="2" charset="-122"/>
              </a:rPr>
              <a:t>PLC的认知与选型</a:t>
            </a:r>
            <a:endParaRPr lang="ko-KR" altLang="en-US" sz="2000" b="1" dirty="0" smtClean="0">
              <a:solidFill>
                <a:schemeClr val="tx1"/>
              </a:solidFill>
              <a:latin typeface="宋体" pitchFamily="2" charset="-122"/>
              <a:ea typeface="宋体" charset="-122"/>
            </a:endParaRPr>
          </a:p>
        </p:txBody>
      </p:sp>
      <p:sp>
        <p:nvSpPr>
          <p:cNvPr id="10243" name="Rectangle 3"/>
          <p:cNvSpPr>
            <a:spLocks noGrp="1" noChangeArrowheads="1"/>
          </p:cNvSpPr>
          <p:nvPr>
            <p:ph type="body" idx="1"/>
          </p:nvPr>
        </p:nvSpPr>
        <p:spPr>
          <a:xfrm>
            <a:off x="395288" y="1268413"/>
            <a:ext cx="8497887" cy="1223962"/>
          </a:xfrm>
        </p:spPr>
        <p:txBody>
          <a:bodyPr/>
          <a:lstStyle/>
          <a:p>
            <a:pPr eaLnBrk="1" hangingPunct="1">
              <a:buFont typeface="Wingdings" pitchFamily="2" charset="2"/>
              <a:buChar char="Ø"/>
            </a:pPr>
            <a:r>
              <a:rPr lang="zh-CN" altLang="en-US" b="1" dirty="0" smtClean="0">
                <a:solidFill>
                  <a:schemeClr val="tx1"/>
                </a:solidFill>
                <a:latin typeface="宋体" pitchFamily="2" charset="-122"/>
                <a:ea typeface="宋体" pitchFamily="2" charset="-122"/>
              </a:rPr>
              <a:t>可编程控制器的组成</a:t>
            </a:r>
          </a:p>
        </p:txBody>
      </p:sp>
      <p:sp>
        <p:nvSpPr>
          <p:cNvPr id="10244" name="Rectangle 4"/>
          <p:cNvSpPr>
            <a:spLocks noChangeArrowheads="1"/>
          </p:cNvSpPr>
          <p:nvPr/>
        </p:nvSpPr>
        <p:spPr bwMode="auto">
          <a:xfrm>
            <a:off x="250825" y="426572"/>
            <a:ext cx="167706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latinLnBrk="0"/>
            <a:r>
              <a:rPr lang="zh-CN" altLang="en-US" sz="2800" b="1">
                <a:ea typeface="宋体" charset="-122"/>
              </a:rPr>
              <a:t>知识链接</a:t>
            </a:r>
            <a:r>
              <a:rPr lang="zh-CN" altLang="en-US" b="1">
                <a:ea typeface="宋体" charset="-122"/>
              </a:rPr>
              <a:t> </a:t>
            </a:r>
          </a:p>
        </p:txBody>
      </p:sp>
      <p:sp>
        <p:nvSpPr>
          <p:cNvPr id="10245" name="Rectangle 9"/>
          <p:cNvSpPr>
            <a:spLocks noChangeArrowheads="1"/>
          </p:cNvSpPr>
          <p:nvPr/>
        </p:nvSpPr>
        <p:spPr bwMode="auto">
          <a:xfrm>
            <a:off x="250825" y="1844675"/>
            <a:ext cx="87137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p>
            <a:pPr latinLnBrk="0">
              <a:buFont typeface="Wingdings" pitchFamily="2" charset="2"/>
              <a:buNone/>
            </a:pPr>
            <a:r>
              <a:rPr lang="zh-CN" altLang="en-US" sz="2400" b="1" dirty="0">
                <a:latin typeface="宋体" pitchFamily="2" charset="-122"/>
                <a:ea typeface="宋体" pitchFamily="2" charset="-122"/>
              </a:rPr>
              <a:t>主要由三部分组成，即输入部分、</a:t>
            </a:r>
            <a:r>
              <a:rPr lang="en-US" altLang="zh-CN" sz="2400" b="1" dirty="0">
                <a:latin typeface="宋体" pitchFamily="2" charset="-122"/>
                <a:ea typeface="宋体" pitchFamily="2" charset="-122"/>
              </a:rPr>
              <a:t>CPU</a:t>
            </a:r>
            <a:r>
              <a:rPr lang="zh-CN" altLang="en-US" sz="2400" b="1" dirty="0">
                <a:latin typeface="宋体" pitchFamily="2" charset="-122"/>
                <a:ea typeface="宋体" pitchFamily="2" charset="-122"/>
              </a:rPr>
              <a:t>部分和输出部分。</a:t>
            </a:r>
          </a:p>
        </p:txBody>
      </p:sp>
      <p:sp>
        <p:nvSpPr>
          <p:cNvPr id="10246" name="Rectangle 11"/>
          <p:cNvSpPr>
            <a:spLocks noChangeArrowheads="1"/>
          </p:cNvSpPr>
          <p:nvPr/>
        </p:nvSpPr>
        <p:spPr bwMode="auto">
          <a:xfrm>
            <a:off x="395288" y="2485936"/>
            <a:ext cx="8353425"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p>
            <a:pPr latinLnBrk="0"/>
            <a:r>
              <a:rPr lang="en-US" altLang="zh-CN" sz="2400" b="1" dirty="0">
                <a:latin typeface="宋体" pitchFamily="2" charset="-122"/>
                <a:ea typeface="宋体" pitchFamily="2" charset="-122"/>
              </a:rPr>
              <a:t>PLC</a:t>
            </a:r>
            <a:r>
              <a:rPr lang="zh-CN" altLang="en-US" sz="2400" b="1" dirty="0">
                <a:latin typeface="宋体" pitchFamily="2" charset="-122"/>
                <a:ea typeface="宋体" pitchFamily="2" charset="-122"/>
              </a:rPr>
              <a:t>的输入部分指</a:t>
            </a:r>
            <a:r>
              <a:rPr lang="en-US" altLang="zh-CN" sz="2400" b="1" dirty="0">
                <a:latin typeface="宋体" pitchFamily="2" charset="-122"/>
                <a:ea typeface="宋体" pitchFamily="2" charset="-122"/>
              </a:rPr>
              <a:t>PLC</a:t>
            </a:r>
            <a:r>
              <a:rPr lang="zh-CN" altLang="en-US" sz="2400" b="1" dirty="0">
                <a:latin typeface="宋体" pitchFamily="2" charset="-122"/>
                <a:ea typeface="宋体" pitchFamily="2" charset="-122"/>
              </a:rPr>
              <a:t>与生产过程相连接的输入通道，其主要功能是接收来自生产现场的各种信号，如限位开关、按钮、传感器的信号等。</a:t>
            </a:r>
            <a:r>
              <a:rPr lang="zh-CN" altLang="en-US" b="1" dirty="0">
                <a:latin typeface="宋体" pitchFamily="2" charset="-122"/>
                <a:ea typeface="宋体" pitchFamily="2" charset="-122"/>
              </a:rPr>
              <a:t> </a:t>
            </a:r>
          </a:p>
        </p:txBody>
      </p:sp>
      <p:pic>
        <p:nvPicPr>
          <p:cNvPr id="10247"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4213" y="3933825"/>
            <a:ext cx="7581900" cy="230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1918038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79388" y="333375"/>
            <a:ext cx="8785225" cy="609600"/>
          </a:xfrm>
        </p:spPr>
        <p:txBody>
          <a:bodyPr/>
          <a:lstStyle/>
          <a:p>
            <a:pPr eaLnBrk="1" hangingPunct="1"/>
            <a:r>
              <a:rPr lang="en-US" altLang="en-US" sz="2000" b="1" dirty="0" err="1" smtClean="0">
                <a:solidFill>
                  <a:schemeClr val="tx1"/>
                </a:solidFill>
                <a:ea typeface="宋体" charset="-122"/>
              </a:rPr>
              <a:t>工作任务一</a:t>
            </a:r>
            <a:r>
              <a:rPr lang="en-US" altLang="en-US" sz="2000" b="1" dirty="0" smtClean="0">
                <a:solidFill>
                  <a:schemeClr val="tx1"/>
                </a:solidFill>
                <a:ea typeface="宋体" charset="-122"/>
              </a:rPr>
              <a:t>  </a:t>
            </a:r>
            <a:r>
              <a:rPr lang="en-US" altLang="en-US" sz="2000" b="1" dirty="0" err="1" smtClean="0">
                <a:solidFill>
                  <a:schemeClr val="tx1"/>
                </a:solidFill>
                <a:ea typeface="宋体" charset="-122"/>
              </a:rPr>
              <a:t>PLC的认知与选型</a:t>
            </a:r>
            <a:endParaRPr lang="ko-KR" altLang="en-US" sz="2000" b="1" dirty="0" smtClean="0">
              <a:solidFill>
                <a:schemeClr val="tx1"/>
              </a:solidFill>
              <a:ea typeface="宋体" charset="-122"/>
            </a:endParaRPr>
          </a:p>
        </p:txBody>
      </p:sp>
      <p:sp>
        <p:nvSpPr>
          <p:cNvPr id="11267" name="Rectangle 4"/>
          <p:cNvSpPr>
            <a:spLocks noChangeArrowheads="1"/>
          </p:cNvSpPr>
          <p:nvPr/>
        </p:nvSpPr>
        <p:spPr bwMode="auto">
          <a:xfrm>
            <a:off x="250825" y="426572"/>
            <a:ext cx="167706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latinLnBrk="0"/>
            <a:r>
              <a:rPr lang="zh-CN" altLang="en-US" sz="2800" b="1" dirty="0">
                <a:ea typeface="宋体" charset="-122"/>
              </a:rPr>
              <a:t>知识链接</a:t>
            </a:r>
            <a:r>
              <a:rPr lang="zh-CN" altLang="en-US" b="1" dirty="0">
                <a:ea typeface="宋体" charset="-122"/>
              </a:rPr>
              <a:t> </a:t>
            </a:r>
          </a:p>
        </p:txBody>
      </p:sp>
      <p:pic>
        <p:nvPicPr>
          <p:cNvPr id="11268"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288" y="1557338"/>
            <a:ext cx="8504237" cy="4681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3800541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24393"/>
  <p:tag name="KSO_WM_CHIP_COLORING" val="1"/>
</p:tagLst>
</file>

<file path=ppt/tags/tag10.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f93af71c826a414586f9d81e68b2daa9"/>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280f5413423f48ad9a8f480170da6a9f"/>
</p:tagLst>
</file>

<file path=ppt/tags/tag1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281a35eb43424ddf953a900ac516f1f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eb72d4fa8a246e7bc13ec4895f84807"/>
</p:tagLst>
</file>

<file path=ppt/tags/tag18.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0*i*1"/>
  <p:tag name="KSO_WM_BEAUTIFY_FLAG" val="#wm#"/>
  <p:tag name="KSO_WM_TAG_VERSION" val="1.0"/>
  <p:tag name="KSO_WM_CHIP_GROUPID" val="62de61fdc23dfd8dd4a344cb"/>
  <p:tag name="KSO_WM_CHIP_XID" val="62de62fdc23dfd8dd4a361f4"/>
  <p:tag name="KSO_WM_UNIT_DEC_AREA_ID" val="9c71a8c158e449d896ed093bcfc6a7cf"/>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51af5b5439954e23b746ce31ab3efcbf"/>
</p:tagLst>
</file>

<file path=ppt/tags/tag19.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f93af71c826a414586f9d81e68b2daa9"/>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280f5413423f48ad9a8f480170da6a9f"/>
</p:tagLst>
</file>

<file path=ppt/tags/tag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13*i*1"/>
  <p:tag name="KSO_WM_BEAUTIFY_FLAG" val="#wm#"/>
  <p:tag name="KSO_WM_TAG_VERSION" val="1.0"/>
  <p:tag name="KSO_WM_CHIP_GROUPID" val="62de61fdc23dfd8dd4a344cb"/>
  <p:tag name="KSO_WM_CHIP_XID" val="62de62fdc23dfd8dd4a36018"/>
  <p:tag name="KSO_WM_UNIT_DEC_AREA_ID" val="af8564dae8dd4f3c973393604e1c307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a7f6b52b8ea454486ca7a2ff3c3b410"/>
</p:tagLst>
</file>

<file path=ppt/tags/tag25.xml><?xml version="1.0" encoding="utf-8"?>
<p:tagLst xmlns:a="http://schemas.openxmlformats.org/drawingml/2006/main" xmlns:r="http://schemas.openxmlformats.org/officeDocument/2006/relationships" xmlns:p="http://schemas.openxmlformats.org/presentationml/2006/main">
  <p:tag name="KSO_WM_UNIT_SUBTYPE" val="u"/>
  <p:tag name="KSO_WM_TEMPLATE_CATEGORY" val="chip"/>
  <p:tag name="KSO_WM_TEMPLATE_INDEX" val="20224393"/>
  <p:tag name="KSO_WM_UNIT_TYPE" val="i"/>
  <p:tag name="KSO_WM_UNIT_INDEX" val="1"/>
  <p:tag name="KSO_WM_UNIT_ID" val="chip20224393_14*i*1"/>
  <p:tag name="KSO_WM_BEAUTIFY_FLAG" val="#wm#"/>
  <p:tag name="KSO_WM_TAG_VERSION" val="1.0"/>
  <p:tag name="KSO_WM_CHIP_GROUPID" val="62de61fdc23dfd8dd4a344cb"/>
  <p:tag name="KSO_WM_CHIP_XID" val="62de62fdc23dfd8dd4a35fcd"/>
  <p:tag name="KSO_WM_UNIT_DEC_AREA_ID" val="ba18ffb090d341c182bdcd4e05b22814"/>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01cc8ad121f546ab870516a1228e839d"/>
</p:tagLst>
</file>

<file path=ppt/tags/tag26.xml><?xml version="1.0" encoding="utf-8"?>
<p:tagLst xmlns:a="http://schemas.openxmlformats.org/drawingml/2006/main" xmlns:r="http://schemas.openxmlformats.org/officeDocument/2006/relationships" xmlns:p="http://schemas.openxmlformats.org/presentationml/2006/main">
  <p:tag name="KSO_WM_UNIT_SUBTYPE" val="u"/>
  <p:tag name="KSO_WM_TEMPLATE_CATEGORY" val="chip"/>
  <p:tag name="KSO_WM_TEMPLATE_INDEX" val="20224393"/>
  <p:tag name="KSO_WM_UNIT_TYPE" val="i"/>
  <p:tag name="KSO_WM_UNIT_INDEX" val="1"/>
  <p:tag name="KSO_WM_UNIT_ID" val="chip20224393_15*i*1"/>
  <p:tag name="KSO_WM_BEAUTIFY_FLAG" val="#wm#"/>
  <p:tag name="KSO_WM_TAG_VERSION" val="1.0"/>
  <p:tag name="KSO_WM_CHIP_GROUPID" val="62de61fdc23dfd8dd4a344cb"/>
  <p:tag name="KSO_WM_CHIP_XID" val="62de62fdc23dfd8dd4a35ff8"/>
  <p:tag name="KSO_WM_UNIT_DEC_AREA_ID" val="764c90f54ab24cd5bf201aed9534c1b4"/>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22df92c6dc02453cb60cde5adfeeae17"/>
</p:tagLst>
</file>

<file path=ppt/tags/tag2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3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副标题"/>
  <p:tag name="KSO_WM_UNIT_NOCLEAR" val="0"/>
  <p:tag name="KSO_WM_UNIT_VALUE" val="52"/>
  <p:tag name="KSO_WM_UNIT_HIGHLIGHT" val="0"/>
  <p:tag name="KSO_WM_UNIT_COMPATIBLE" val="0"/>
  <p:tag name="KSO_WM_UNIT_DIAGRAM_ISNUMVISUAL" val="0"/>
  <p:tag name="KSO_WM_UNIT_DIAGRAM_ISREFERUNIT" val="0"/>
  <p:tag name="KSO_WM_UNIT_TYPE" val="b"/>
  <p:tag name="KSO_WM_UNIT_INDEX" val="1"/>
  <p:tag name="KSO_WM_UNIT_ID" val="custom20224393_1*b*1"/>
  <p:tag name="KSO_WM_TEMPLATE_CATEGORY" val="custom"/>
  <p:tag name="KSO_WM_TEMPLATE_INDEX" val="20224393"/>
  <p:tag name="KSO_WM_UNIT_LAYERLEVEL" val="1"/>
  <p:tag name="KSO_WM_TAG_VERSION" val="1.0"/>
  <p:tag name="KSO_WM_BEAUTIFY_FLAG" val="#wm#"/>
  <p:tag name="KSO_WM_UNIT_DEFAULT_FONT" val="20;24;2"/>
  <p:tag name="KSO_WM_UNIT_BLOCK" val="0"/>
  <p:tag name="KSO_WM_UNIT_DEC_AREA_ID" val="a705e6c0ff4147f286ad66d42059d31f"/>
  <p:tag name="KSO_WM_CHIP_GROUPID" val="612dfa25eaa89fd2fb383638"/>
  <p:tag name="KSO_WM_CHIP_XID" val="612dfa25eaa89fd2fb383639"/>
  <p:tag name="KSO_WM_CHIP_FILLAREA_FILL_RULE" val="{&quot;fill_align&quot;:&quot;cb&quot;,&quot;fill_mode&quot;:&quot;adaptive&quot;,&quot;sacle_strategy&quot;:&quot;smart&quot;}"/>
  <p:tag name="KSO_WM_ASSEMBLE_CHIP_INDEX" val="2f5da9f5a31b44089870f3d4ead1a8e2"/>
  <p:tag name="KSO_WM_UNIT_TEXT_FILL_FORE_SCHEMECOLOR_INDEX_BRIGHTNESS" val="0"/>
  <p:tag name="KSO_WM_UNIT_TEXT_FILL_FORE_SCHEMECOLOR_INDEX" val="5"/>
  <p:tag name="KSO_WM_UNIT_TEXT_FILL_TYPE" val="1"/>
  <p:tag name="KSO_WM_TEMPLATE_ASSEMBLE_XID" val="62de7141c23dfd8dd4a41e57"/>
  <p:tag name="KSO_WM_TEMPLATE_ASSEMBLE_GROUPID" val="62de61fdc23dfd8dd4a344cb"/>
</p:tagLst>
</file>

<file path=ppt/tags/tag3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感谢观看"/>
  <p:tag name="KSO_WM_UNIT_NOCLEAR" val="0"/>
  <p:tag name="KSO_WM_UNIT_VALUE" val="5"/>
  <p:tag name="KSO_WM_UNIT_HIGHLIGHT" val="0"/>
  <p:tag name="KSO_WM_UNIT_COMPATIBLE" val="0"/>
  <p:tag name="KSO_WM_UNIT_DIAGRAM_ISNUMVISUAL" val="0"/>
  <p:tag name="KSO_WM_UNIT_DIAGRAM_ISREFERUNIT" val="0"/>
  <p:tag name="KSO_WM_UNIT_TYPE" val="a"/>
  <p:tag name="KSO_WM_UNIT_INDEX" val="1"/>
  <p:tag name="KSO_WM_UNIT_ID" val="custom20224393_1*a*1"/>
  <p:tag name="KSO_WM_TEMPLATE_CATEGORY" val="custom"/>
  <p:tag name="KSO_WM_TEMPLATE_INDEX" val="20224393"/>
  <p:tag name="KSO_WM_UNIT_LAYERLEVEL" val="1"/>
  <p:tag name="KSO_WM_TAG_VERSION" val="1.0"/>
  <p:tag name="KSO_WM_BEAUTIFY_FLAG" val="#wm#"/>
  <p:tag name="KSO_WM_UNIT_DEFAULT_FONT" val="66;96;2"/>
  <p:tag name="KSO_WM_UNIT_BLOCK" val="0"/>
  <p:tag name="KSO_WM_UNIT_DEC_AREA_ID" val="40d46732cd3642638bdf989dedc98209"/>
  <p:tag name="KSO_WM_CHIP_GROUPID" val="612dfa25eaa89fd2fb383638"/>
  <p:tag name="KSO_WM_CHIP_XID" val="612dfa25eaa89fd2fb383639"/>
  <p:tag name="KSO_WM_CHIP_FILLAREA_FILL_RULE" val="{&quot;fill_align&quot;:&quot;cb&quot;,&quot;fill_mode&quot;:&quot;adaptive&quot;,&quot;sacle_strategy&quot;:&quot;smart&quot;}"/>
  <p:tag name="KSO_WM_ASSEMBLE_CHIP_INDEX" val="2f5da9f5a31b44089870f3d4ead1a8e2"/>
  <p:tag name="KSO_WM_UNIT_TEXT_FILL_FORE_SCHEMECOLOR_INDEX_BRIGHTNESS" val="0"/>
  <p:tag name="KSO_WM_UNIT_TEXT_FILL_FORE_SCHEMECOLOR_INDEX" val="5"/>
  <p:tag name="KSO_WM_UNIT_TEXT_FILL_TYPE" val="1"/>
  <p:tag name="KSO_WM_TEMPLATE_ASSEMBLE_XID" val="62de7141c23dfd8dd4a41e57"/>
  <p:tag name="KSO_WM_TEMPLATE_ASSEMBLE_GROUPID" val="62de61fdc23dfd8dd4a344cb"/>
</p:tagLst>
</file>

<file path=ppt/tags/tag32.xml><?xml version="1.0" encoding="utf-8"?>
<p:tagLst xmlns:a="http://schemas.openxmlformats.org/drawingml/2006/main" xmlns:r="http://schemas.openxmlformats.org/officeDocument/2006/relationships" xmlns:p="http://schemas.openxmlformats.org/presentationml/2006/main">
  <p:tag name="KSO_WM_UNIT_SUBTYPE" val="b"/>
  <p:tag name="KSO_WM_UNIT_PRESET_TEXT" val="演讲人姓名"/>
  <p:tag name="KSO_WM_UNIT_NOCLEAR" val="0"/>
  <p:tag name="KSO_WM_UNIT_VALUE" val="11"/>
  <p:tag name="KSO_WM_UNIT_HIGHLIGHT" val="0"/>
  <p:tag name="KSO_WM_UNIT_COMPATIBLE" val="0"/>
  <p:tag name="KSO_WM_UNIT_DIAGRAM_ISNUMVISUAL" val="0"/>
  <p:tag name="KSO_WM_UNIT_DIAGRAM_ISREFERUNIT" val="0"/>
  <p:tag name="KSO_WM_UNIT_TYPE" val="f"/>
  <p:tag name="KSO_WM_UNIT_INDEX" val="1"/>
  <p:tag name="KSO_WM_UNIT_ID" val="custom20224393_1*f*1"/>
  <p:tag name="KSO_WM_TEMPLATE_CATEGORY" val="custom"/>
  <p:tag name="KSO_WM_TEMPLATE_INDEX" val="20224393"/>
  <p:tag name="KSO_WM_UNIT_LAYERLEVEL" val="1"/>
  <p:tag name="KSO_WM_TAG_VERSION" val="1.0"/>
  <p:tag name="KSO_WM_BEAUTIFY_FLAG" val="#wm#"/>
  <p:tag name="KSO_WM_UNIT_DEFAULT_FONT" val="20;24;2"/>
  <p:tag name="KSO_WM_UNIT_BLOCK" val="0"/>
  <p:tag name="KSO_WM_UNIT_DEC_AREA_ID" val="700ee8ff60274c10a38ee5badbfe131b"/>
  <p:tag name="KSO_WM_CHIP_GROUPID" val="612dfa25eaa89fd2fb383638"/>
  <p:tag name="KSO_WM_CHIP_XID" val="612dfa25eaa89fd2fb383639"/>
  <p:tag name="KSO_WM_CHIP_FILLAREA_FILL_RULE" val="{&quot;fill_align&quot;:&quot;cb&quot;,&quot;fill_mode&quot;:&quot;adaptive&quot;,&quot;sacle_strategy&quot;:&quot;smart&quot;}"/>
  <p:tag name="KSO_WM_ASSEMBLE_CHIP_INDEX" val="2f5da9f5a31b44089870f3d4ead1a8e2"/>
  <p:tag name="KSO_WM_UNIT_TEXT_FILL_FORE_SCHEMECOLOR_INDEX_BRIGHTNESS" val="0"/>
  <p:tag name="KSO_WM_UNIT_TEXT_FILL_FORE_SCHEMECOLOR_INDEX" val="5"/>
  <p:tag name="KSO_WM_UNIT_TEXT_FILL_TYPE" val="1"/>
  <p:tag name="KSO_WM_TEMPLATE_ASSEMBLE_XID" val="62de7141c23dfd8dd4a41e57"/>
  <p:tag name="KSO_WM_TEMPLATE_ASSEMBLE_GROUPID" val="62de61fdc23dfd8dd4a344cb"/>
</p:tagLst>
</file>

<file path=ppt/tags/tag33.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281a35eb43424ddf953a900ac516f1f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eb72d4fa8a246e7bc13ec4895f84807"/>
  <p:tag name="KSO_WM_SLIDE_BACKGROUND_TYPE" val="general"/>
</p:tagLst>
</file>

<file path=ppt/tags/tag34.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0*i*1"/>
  <p:tag name="KSO_WM_BEAUTIFY_FLAG" val="#wm#"/>
  <p:tag name="KSO_WM_TAG_VERSION" val="1.0"/>
  <p:tag name="KSO_WM_CHIP_GROUPID" val="62de61fdc23dfd8dd4a344cb"/>
  <p:tag name="KSO_WM_CHIP_XID" val="62de62fdc23dfd8dd4a361f4"/>
  <p:tag name="KSO_WM_UNIT_DEC_AREA_ID" val="9c71a8c158e449d896ed093bcfc6a7cf"/>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51af5b5439954e23b746ce31ab3efcbf"/>
  <p:tag name="KSO_WM_SLIDE_BACKGROUND_TYPE" val="general"/>
</p:tagLst>
</file>

<file path=ppt/tags/tag35.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f93af71c826a414586f9d81e68b2daa9"/>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280f5413423f48ad9a8f480170da6a9f"/>
  <p:tag name="KSO_WM_SLIDE_BACKGROUND_TYPE" val="general"/>
</p:tagLst>
</file>

<file path=ppt/tags/tag36.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37.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TEXT_FILL_FORE_SCHEMECOLOR_INDEX_BRIGHTNESS" val="0"/>
  <p:tag name="KSO_WM_UNIT_TEXT_FILL_FORE_SCHEMECOLOR_INDEX" val="2"/>
  <p:tag name="KSO_WM_UNIT_TEXT_FILL_TYPE" val="1"/>
</p:tagLst>
</file>

<file path=ppt/tags/tag38.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TEXT_FILL_FORE_SCHEMECOLOR_INDEX_BRIGHTNESS" val="0"/>
  <p:tag name="KSO_WM_UNIT_TEXT_FILL_FORE_SCHEMECOLOR_INDEX" val="2"/>
  <p:tag name="KSO_WM_UNIT_TEXT_FILL_TYPE" val="1"/>
</p:tagLst>
</file>

<file path=ppt/tags/tag39.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TEXT_FILL_FORE_SCHEMECOLOR_INDEX_BRIGHTNESS" val="0"/>
  <p:tag name="KSO_WM_UNIT_TEXT_FILL_FORE_SCHEMECOLOR_INDEX" val="2"/>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40.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0997ef6ac50642e194efe2be36c3bdf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d88a3e91312472ea4271eb02b1288dd"/>
  <p:tag name="KSO_WM_SLIDE_BACKGROUND_TYPE" val="frame"/>
</p:tagLst>
</file>

<file path=ppt/tags/tag41.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0*i*1"/>
  <p:tag name="KSO_WM_BEAUTIFY_FLAG" val="#wm#"/>
  <p:tag name="KSO_WM_TAG_VERSION" val="1.0"/>
  <p:tag name="KSO_WM_CHIP_GROUPID" val="62de61fdc23dfd8dd4a344cb"/>
  <p:tag name="KSO_WM_CHIP_XID" val="62de62fdc23dfd8dd4a361f4"/>
  <p:tag name="KSO_WM_UNIT_DEC_AREA_ID" val="d088c9980ac44f6ab48f6773704010b9"/>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1c07c7cbfdcb44b1b707c07dcf41b68a"/>
  <p:tag name="KSO_WM_SLIDE_BACKGROUND_TYPE" val="frame"/>
</p:tagLst>
</file>

<file path=ppt/tags/tag42.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ba104cb0f93e488da6bbdaf57b9bc93a"/>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ced2a67ae5ea434bab27740aa6d68df7"/>
  <p:tag name="KSO_WM_SLIDE_BACKGROUND_TYPE" val="frame"/>
</p:tagLst>
</file>

<file path=ppt/tags/tag4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bg20221745_2*i*1"/>
  <p:tag name="KSO_WM_UNIT_LAYERLEVEL" val="1"/>
  <p:tag name="KSO_WM_TAG_VERSION" val="1.0"/>
  <p:tag name="KSO_WM_BEAUTIFY_FLAG" val="#wm#"/>
  <p:tag name="KSO_WM_UNIT_BK_DARK_LIGHT" val="2"/>
  <p:tag name="KSO_WM_UNIT_SUBTYPE" val="h"/>
  <p:tag name="KSO_WM_UNIT_TYPE" val="i"/>
  <p:tag name="KSO_WM_UNIT_INDEX" val="1"/>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b"/>
</p:tagLst>
</file>

<file path=ppt/tags/tag44.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45.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46.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TEXT_FILL_FORE_SCHEMECOLOR_INDEX_BRIGHTNESS" val="0"/>
  <p:tag name="KSO_WM_UNIT_TEXT_FILL_FORE_SCHEMECOLOR_INDEX" val="2"/>
  <p:tag name="KSO_WM_UNIT_TEXT_FILL_TYPE" val="1"/>
</p:tagLst>
</file>

<file path=ppt/tags/tag47.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TEXT_FILL_FORE_SCHEMECOLOR_INDEX_BRIGHTNESS" val="0"/>
  <p:tag name="KSO_WM_UNIT_TEXT_FILL_FORE_SCHEMECOLOR_INDEX" val="2"/>
  <p:tag name="KSO_WM_UNIT_TEXT_FILL_TYPE" val="1"/>
</p:tagLst>
</file>

<file path=ppt/tags/tag48.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TEXT_FILL_FORE_SCHEMECOLOR_INDEX_BRIGHTNESS" val="0"/>
  <p:tag name="KSO_WM_UNIT_TEXT_FILL_FORE_SCHEMECOLOR_INDEX" val="2"/>
  <p:tag name="KSO_WM_UNIT_TEXT_FILL_TYPE" val="1"/>
</p:tagLst>
</file>

<file path=ppt/tags/tag49.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238e6ba5eafc493382d18817ad3c194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421702598054c8384e9ee6e005c8611"/>
  <p:tag name="KSO_WM_SLIDE_BACKGROUND_TYPE" val="leftRight"/>
</p:tagLst>
</file>

<file path=ppt/tags/tag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企业通用模板"/>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24393_1*a*1"/>
  <p:tag name="KSO_WM_TEMPLATE_CATEGORY" val="custom"/>
  <p:tag name="KSO_WM_TEMPLATE_INDEX" val="20224393"/>
  <p:tag name="KSO_WM_UNIT_LAYERLEVEL" val="1"/>
  <p:tag name="KSO_WM_TAG_VERSION" val="1.0"/>
  <p:tag name="KSO_WM_BEAUTIFY_FLAG" val="#wm#"/>
  <p:tag name="KSO_WM_UNIT_DEFAULT_FONT" val="60;72;2"/>
  <p:tag name="KSO_WM_UNIT_BLOCK" val="0"/>
  <p:tag name="KSO_WM_UNIT_DEC_AREA_ID" val="27b2d795d6944485875430a3cd4b668f"/>
  <p:tag name="KSO_WM_CHIP_GROUPID" val="6184e193a6a891b1f9dbb954"/>
  <p:tag name="KSO_WM_CHIP_XID" val="6184e193a6a891b1f9dbb951"/>
  <p:tag name="KSO_WM_CHIP_FILLAREA_FILL_RULE" val="{&quot;fill_align&quot;:&quot;cb&quot;,&quot;fill_mode&quot;:&quot;fix&quot;,&quot;sacle_strategy&quot;:&quot;smart&quot;}"/>
  <p:tag name="KSO_WM_ASSEMBLE_CHIP_INDEX" val="b8e34eb4d49a4c8eb26ee5881b79d311"/>
  <p:tag name="KSO_WM_UNIT_TEXT_FILL_FORE_SCHEMECOLOR_INDEX_BRIGHTNESS" val="0"/>
  <p:tag name="KSO_WM_UNIT_TEXT_FILL_FORE_SCHEMECOLOR_INDEX" val="5"/>
  <p:tag name="KSO_WM_UNIT_TEXT_FILL_TYPE" val="1"/>
  <p:tag name="KSO_WM_TEMPLATE_ASSEMBLE_XID" val="62de7141c23dfd8dd4a41ed9"/>
  <p:tag name="KSO_WM_TEMPLATE_ASSEMBLE_GROUPID" val="62de61fdc23dfd8dd4a344cb"/>
</p:tagLst>
</file>

<file path=ppt/tags/tag50.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bg20221745_3*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c"/>
</p:tagLst>
</file>

<file path=ppt/tags/tag51.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a305640cb9bf49959397a24848e7472c"/>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b6841e5b253e4906936d783da3d891c0"/>
  <p:tag name="KSO_WM_SLIDE_BACKGROUND_TYPE" val="leftRight"/>
</p:tagLst>
</file>

<file path=ppt/tags/tag5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5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_BRIGHTNESS" val="0"/>
  <p:tag name="KSO_WM_UNIT_TEXT_FILL_FORE_SCHEMECOLOR_INDEX" val="2"/>
  <p:tag name="KSO_WM_UNIT_TEXT_FILL_TYPE" val="1"/>
</p:tagLst>
</file>

<file path=ppt/tags/tag5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_BRIGHTNESS" val="0"/>
  <p:tag name="KSO_WM_UNIT_TEXT_FILL_FORE_SCHEMECOLOR_INDEX" val="2"/>
  <p:tag name="KSO_WM_UNIT_TEXT_FILL_TYPE" val="1"/>
</p:tagLst>
</file>

<file path=ppt/tags/tag5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_BRIGHTNESS" val="0"/>
  <p:tag name="KSO_WM_UNIT_TEXT_FILL_FORE_SCHEMECOLOR_INDEX" val="2"/>
  <p:tag name="KSO_WM_UNIT_TEXT_FILL_TYPE" val="1"/>
</p:tagLst>
</file>

<file path=ppt/tags/tag5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5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58.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6e6b453d2d2a4544a87ad3a4f79730d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e8b83c5f6824f4e86e19f7b244f0c0f"/>
  <p:tag name="KSO_WM_SLIDE_BACKGROUND_TYPE" val="topBottom"/>
</p:tagLst>
</file>

<file path=ppt/tags/tag5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bg20221745_4*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d"/>
</p:tagLst>
</file>

<file path=ppt/tags/tag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副标题"/>
  <p:tag name="KSO_WM_UNIT_NOCLEAR" val="0"/>
  <p:tag name="KSO_WM_UNIT_VALUE" val="18"/>
  <p:tag name="KSO_WM_UNIT_HIGHLIGHT" val="0"/>
  <p:tag name="KSO_WM_UNIT_COMPATIBLE" val="0"/>
  <p:tag name="KSO_WM_UNIT_DIAGRAM_ISNUMVISUAL" val="0"/>
  <p:tag name="KSO_WM_UNIT_DIAGRAM_ISREFERUNIT" val="0"/>
  <p:tag name="KSO_WM_UNIT_TYPE" val="b"/>
  <p:tag name="KSO_WM_UNIT_INDEX" val="1"/>
  <p:tag name="KSO_WM_UNIT_ID" val="custom20224393_1*b*1"/>
  <p:tag name="KSO_WM_TEMPLATE_CATEGORY" val="custom"/>
  <p:tag name="KSO_WM_TEMPLATE_INDEX" val="20224393"/>
  <p:tag name="KSO_WM_UNIT_LAYERLEVEL" val="1"/>
  <p:tag name="KSO_WM_TAG_VERSION" val="1.0"/>
  <p:tag name="KSO_WM_BEAUTIFY_FLAG" val="#wm#"/>
  <p:tag name="KSO_WM_UNIT_BLOCK" val="0"/>
  <p:tag name="KSO_WM_UNIT_DEC_AREA_ID" val="a7e2c0483b064a639ca5893adfcc82c8"/>
  <p:tag name="KSO_WM_UNIT_DEFAULT_FONT" val="28;36;2"/>
  <p:tag name="KSO_WM_CHIP_GROUPID" val="6184e193a6a891b1f9dbb954"/>
  <p:tag name="KSO_WM_CHIP_XID" val="6184e193a6a891b1f9dbb951"/>
  <p:tag name="KSO_WM_CHIP_FILLAREA_FILL_RULE" val="{&quot;fill_align&quot;:&quot;cb&quot;,&quot;fill_mode&quot;:&quot;fix&quot;,&quot;sacle_strategy&quot;:&quot;smart&quot;}"/>
  <p:tag name="KSO_WM_ASSEMBLE_CHIP_INDEX" val="b8e34eb4d49a4c8eb26ee5881b79d311"/>
  <p:tag name="KSO_WM_UNIT_TEXT_FILL_FORE_SCHEMECOLOR_INDEX_BRIGHTNESS" val="0"/>
  <p:tag name="KSO_WM_UNIT_TEXT_FILL_FORE_SCHEMECOLOR_INDEX" val="5"/>
  <p:tag name="KSO_WM_UNIT_TEXT_FILL_TYPE" val="1"/>
  <p:tag name="KSO_WM_TEMPLATE_ASSEMBLE_XID" val="62de7141c23dfd8dd4a41ed9"/>
  <p:tag name="KSO_WM_TEMPLATE_ASSEMBLE_GROUPID" val="62de61fdc23dfd8dd4a344cb"/>
</p:tagLst>
</file>

<file path=ppt/tags/tag60.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4c13417617ee4b86898bafca95f75ae6"/>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459f48ade5aa4da391af31ebef8c7873"/>
  <p:tag name="KSO_WM_SLIDE_BACKGROUND_TYPE" val="topBottom"/>
</p:tagLst>
</file>

<file path=ppt/tags/tag6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6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_BRIGHTNESS" val="0"/>
  <p:tag name="KSO_WM_UNIT_TEXT_FILL_FORE_SCHEMECOLOR_INDEX" val="2"/>
  <p:tag name="KSO_WM_UNIT_TEXT_FILL_TYPE" val="1"/>
</p:tagLst>
</file>

<file path=ppt/tags/tag6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_BRIGHTNESS" val="0"/>
  <p:tag name="KSO_WM_UNIT_TEXT_FILL_FORE_SCHEMECOLOR_INDEX" val="2"/>
  <p:tag name="KSO_WM_UNIT_TEXT_FILL_TYPE" val="1"/>
</p:tagLst>
</file>

<file path=ppt/tags/tag6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_BRIGHTNESS" val="0"/>
  <p:tag name="KSO_WM_UNIT_TEXT_FILL_FORE_SCHEMECOLOR_INDEX" val="2"/>
  <p:tag name="KSO_WM_UNIT_TEXT_FILL_TYPE" val="1"/>
</p:tagLst>
</file>

<file path=ppt/tags/tag6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6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67.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8a2202e206cd41c7ada5ef6bd453797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4b3f94436f84906b5f9525e2e1674a7"/>
  <p:tag name="KSO_WM_SLIDE_BACKGROUND_TYPE" val="bottomTop"/>
</p:tagLst>
</file>

<file path=ppt/tags/tag6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bg20221745_5*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e"/>
</p:tagLst>
</file>

<file path=ppt/tags/tag69.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0*i*1"/>
  <p:tag name="KSO_WM_BEAUTIFY_FLAG" val="#wm#"/>
  <p:tag name="KSO_WM_TAG_VERSION" val="1.0"/>
  <p:tag name="KSO_WM_CHIP_GROUPID" val="62de61fdc23dfd8dd4a344cb"/>
  <p:tag name="KSO_WM_CHIP_XID" val="62de62fdc23dfd8dd4a361f4"/>
  <p:tag name="KSO_WM_UNIT_DEC_AREA_ID" val="290901c781c146ccafd2fcf883a12a72"/>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2bf1d2cca4c1405990f244d725990803"/>
  <p:tag name="KSO_WM_SLIDE_BACKGROUND_TYPE" val="bottomTop"/>
</p:tagLst>
</file>

<file path=ppt/tags/tag7.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简明扼要地阐述你的观点"/>
  <p:tag name="KSO_WM_UNIT_NOCLEAR" val="0"/>
  <p:tag name="KSO_WM_UNIT_VALUE" val="38"/>
  <p:tag name="KSO_WM_UNIT_HIGHLIGHT" val="0"/>
  <p:tag name="KSO_WM_UNIT_COMPATIBLE" val="0"/>
  <p:tag name="KSO_WM_UNIT_DIAGRAM_ISNUMVISUAL" val="0"/>
  <p:tag name="KSO_WM_UNIT_DIAGRAM_ISREFERUNIT" val="0"/>
  <p:tag name="KSO_WM_UNIT_TYPE" val="f"/>
  <p:tag name="KSO_WM_UNIT_INDEX" val="1"/>
  <p:tag name="KSO_WM_UNIT_ID" val="custom20224393_1*f*1"/>
  <p:tag name="KSO_WM_TEMPLATE_CATEGORY" val="custom"/>
  <p:tag name="KSO_WM_TEMPLATE_INDEX" val="20224393"/>
  <p:tag name="KSO_WM_UNIT_LAYERLEVEL" val="1"/>
  <p:tag name="KSO_WM_TAG_VERSION" val="1.0"/>
  <p:tag name="KSO_WM_BEAUTIFY_FLAG" val="#wm#"/>
  <p:tag name="KSO_WM_UNIT_BLOCK" val="0"/>
  <p:tag name="KSO_WM_UNIT_DEC_AREA_ID" val="9ff351dddc7448e280f0309afcbe3ef3"/>
  <p:tag name="KSO_WM_UNIT_DEFAULT_FONT" val="18;14;2"/>
  <p:tag name="KSO_WM_CHIP_GROUPID" val="6184e193a6a891b1f9dbb954"/>
  <p:tag name="KSO_WM_CHIP_XID" val="6184e193a6a891b1f9dbb951"/>
  <p:tag name="KSO_WM_CHIP_FILLAREA_FILL_RULE" val="{&quot;fill_align&quot;:&quot;cb&quot;,&quot;fill_mode&quot;:&quot;fix&quot;,&quot;sacle_strategy&quot;:&quot;smart&quot;}"/>
  <p:tag name="KSO_WM_ASSEMBLE_CHIP_INDEX" val="b8e34eb4d49a4c8eb26ee5881b79d311"/>
  <p:tag name="KSO_WM_UNIT_TEXT_FILL_FORE_SCHEMECOLOR_INDEX_BRIGHTNESS" val="0"/>
  <p:tag name="KSO_WM_UNIT_TEXT_FILL_FORE_SCHEMECOLOR_INDEX" val="5"/>
  <p:tag name="KSO_WM_UNIT_TEXT_FILL_TYPE" val="1"/>
  <p:tag name="KSO_WM_TEMPLATE_ASSEMBLE_XID" val="62de7141c23dfd8dd4a41ed9"/>
  <p:tag name="KSO_WM_TEMPLATE_ASSEMBLE_GROUPID" val="62de61fdc23dfd8dd4a344cb"/>
</p:tagLst>
</file>

<file path=ppt/tags/tag7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7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_BRIGHTNESS" val="0"/>
  <p:tag name="KSO_WM_UNIT_TEXT_FILL_FORE_SCHEMECOLOR_INDEX" val="2"/>
  <p:tag name="KSO_WM_UNIT_TEXT_FILL_TYPE" val="1"/>
</p:tagLst>
</file>

<file path=ppt/tags/tag7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_BRIGHTNESS" val="0"/>
  <p:tag name="KSO_WM_UNIT_TEXT_FILL_FORE_SCHEMECOLOR_INDEX" val="2"/>
  <p:tag name="KSO_WM_UNIT_TEXT_FILL_TYPE" val="1"/>
</p:tagLst>
</file>

<file path=ppt/tags/tag7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_BRIGHTNESS" val="0"/>
  <p:tag name="KSO_WM_UNIT_TEXT_FILL_FORE_SCHEMECOLOR_INDEX" val="2"/>
  <p:tag name="KSO_WM_UNIT_TEXT_FILL_TYPE" val="1"/>
</p:tagLst>
</file>

<file path=ppt/tags/tag7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7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76.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986dac185f4a4db1bd5a9d0a73015da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4ff262d3254accbef8deecac85ce39"/>
  <p:tag name="KSO_WM_SLIDE_BACKGROUND_TYPE" val="navigation"/>
</p:tagLst>
</file>

<file path=ppt/tags/tag7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bg20221745_6*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f"/>
</p:tagLst>
</file>

<file path=ppt/tags/tag78.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0419e70f0242417b9d24e6ddaea95f8c"/>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e5108280b9f340c8881707220d814bac"/>
  <p:tag name="KSO_WM_SLIDE_BACKGROUND_TYPE" val="navigation"/>
</p:tagLst>
</file>

<file path=ppt/tags/tag7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281a35eb43424ddf953a900ac516f1f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eb72d4fa8a246e7bc13ec4895f84807"/>
</p:tagLst>
</file>

<file path=ppt/tags/tag8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2"/>
  <p:tag name="KSO_WM_UNIT_TEXT_FILL_TYPE" val="1"/>
</p:tagLst>
</file>

<file path=ppt/tags/tag8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2"/>
  <p:tag name="KSO_WM_UNIT_TEXT_FILL_TYPE" val="1"/>
</p:tagLst>
</file>

<file path=ppt/tags/tag8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2"/>
  <p:tag name="KSO_WM_UNIT_TEXT_FILL_TYPE" val="1"/>
</p:tagLst>
</file>

<file path=ppt/tags/tag8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8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8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87.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4668aade05bf493b8a1389d662cf23e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56bc2b47b1541838d2f5e9685cd682f"/>
  <p:tag name="KSO_WM_SLIDE_BACKGROUND_TYPE" val="belt"/>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bg20221745_7*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a0"/>
</p:tagLst>
</file>

<file path=ppt/tags/tag89.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0*i*1"/>
  <p:tag name="KSO_WM_BEAUTIFY_FLAG" val="#wm#"/>
  <p:tag name="KSO_WM_TAG_VERSION" val="1.0"/>
  <p:tag name="KSO_WM_CHIP_GROUPID" val="62de61fdc23dfd8dd4a344cb"/>
  <p:tag name="KSO_WM_CHIP_XID" val="62de62fdc23dfd8dd4a361f4"/>
  <p:tag name="KSO_WM_UNIT_DEC_AREA_ID" val="32b8b218c6584cda8fe9b310f36368bc"/>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37b001c25505430e9e6f24672356df23"/>
  <p:tag name="KSO_WM_SLIDE_BACKGROUND_TYPE" val="belt"/>
</p:tagLst>
</file>

<file path=ppt/tags/tag9.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0*i*1"/>
  <p:tag name="KSO_WM_BEAUTIFY_FLAG" val="#wm#"/>
  <p:tag name="KSO_WM_TAG_VERSION" val="1.0"/>
  <p:tag name="KSO_WM_CHIP_GROUPID" val="62de61fdc23dfd8dd4a344cb"/>
  <p:tag name="KSO_WM_CHIP_XID" val="62de62fdc23dfd8dd4a361f4"/>
  <p:tag name="KSO_WM_UNIT_DEC_AREA_ID" val="9c71a8c158e449d896ed093bcfc6a7cf"/>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51af5b5439954e23b746ce31ab3efcbf"/>
</p:tagLst>
</file>

<file path=ppt/tags/tag90.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d9f5ba743d504a8b98cc9d1a199a0f5c"/>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3062b50d941f4f138b12e5da69d0b241"/>
  <p:tag name="KSO_WM_SLIDE_BACKGROUND_TYPE" val="belt"/>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TEXT_FILL_FORE_SCHEMECOLOR_INDEX_BRIGHTNESS" val="0"/>
  <p:tag name="KSO_WM_UNIT_TEXT_FILL_FORE_SCHEMECOLOR_INDEX" val="2"/>
  <p:tag name="KSO_WM_UNIT_TEXT_FILL_TYPE" val="1"/>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TEXT_FILL_FORE_SCHEMECOLOR_INDEX_BRIGHTNESS" val="0"/>
  <p:tag name="KSO_WM_UNIT_TEXT_FILL_FORE_SCHEMECOLOR_INDEX" val="2"/>
  <p:tag name="KSO_WM_UNIT_TEXT_FILL_TYPE" val="1"/>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TEXT_FILL_FORE_SCHEMECOLOR_INDEX_BRIGHTNESS" val="0"/>
  <p:tag name="KSO_WM_UNIT_TEXT_FILL_FORE_SCHEMECOLOR_INDEX" val="2"/>
  <p:tag name="KSO_WM_UNIT_TEXT_FILL_TYPE" val="1"/>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96.xml><?xml version="1.0" encoding="utf-8"?>
<p:tagLst xmlns:a="http://schemas.openxmlformats.org/drawingml/2006/main" xmlns:r="http://schemas.openxmlformats.org/officeDocument/2006/relationships" xmlns:p="http://schemas.openxmlformats.org/presentationml/2006/main">
  <p:tag name="KSO_WM_CHIP_INFOS" val="{&quot;type&quot;:0,&quot;layout_type&quot;:&quot;1_NF_LC_26&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XID" val="61931a9218adb49c6c1f3da1"/>
  <p:tag name="KSO_WM_CHIP_FILLPROP" val="[[{&quot;text_align&quot;:&quot;lm&quot;,&quot;text_direction&quot;:&quot;horizontal&quot;,&quot;support_big_font&quot;:false,&quot;picture_toward&quot;:0,&quot;picture_dockside&quot;:[],&quot;fill_id&quot;:&quot;208270630c1a4ef781cea5d9f266f4bd&quot;,&quot;fill_align&quot;:&quot;lm&quot;,&quot;chip_types&quot;:[&quot;diagram&quot;,&quot;header&quot;]}],[{&quot;text_align&quot;:&quot;rm&quot;,&quot;text_direction&quot;:&quot;horizontal&quot;,&quot;support_big_font&quot;:false,&quot;picture_toward&quot;:0,&quot;picture_dockside&quot;:[],&quot;fill_id&quot;:&quot;208270630c1a4ef781cea5d9f266f4bd&quot;,&quot;fill_align&quot;:&quot;rt&quot;,&quot;chip_types&quot;:[&quot;header&quot;]}],[{&quot;text_align&quot;:&quot;rm&quot;,&quot;text_direction&quot;:&quot;horizontal&quot;,&quot;support_big_font&quot;:false,&quot;picture_toward&quot;:0,&quot;picture_dockside&quot;:[],&quot;fill_id&quot;:&quot;208270630c1a4ef781cea5d9f266f4bd&quot;,&quot;fill_align&quot;:&quot;rb&quot;,&quot;chip_types&quot;:[&quot;header&quot;]}],[{&quot;text_align&quot;:&quot;rm&quot;,&quot;text_direction&quot;:&quot;horizontal&quot;,&quot;support_big_font&quot;:false,&quot;picture_toward&quot;:0,&quot;picture_dockside&quot;:[],&quot;fill_id&quot;:&quot;208270630c1a4ef781cea5d9f266f4bd&quot;,&quot;fill_align&quot;:&quot;rm&quot;,&quot;chip_types&quot;:[&quot;header&quot;]}],[{&quot;text_align&quot;:&quot;lm&quot;,&quot;text_direction&quot;:&quot;horizontal&quot;,&quot;support_big_font&quot;:false,&quot;picture_toward&quot;:0,&quot;picture_dockside&quot;:[],&quot;fill_id&quot;:&quot;208270630c1a4ef781cea5d9f266f4bd&quot;,&quot;fill_align&quot;:&quot;lt&quot;,&quot;chip_types&quot;:[&quot;header&quot;]}],[{&quot;text_align&quot;:&quot;lm&quot;,&quot;text_direction&quot;:&quot;horizontal&quot;,&quot;support_big_font&quot;:false,&quot;picture_toward&quot;:0,&quot;picture_dockside&quot;:[],&quot;fill_id&quot;:&quot;208270630c1a4ef781cea5d9f266f4bd&quot;,&quot;fill_align&quot;:&quot;lb&quot;,&quot;chip_types&quot;:[&quot;header&quot;]}],[{&quot;text_align&quot;:&quot;cm&quot;,&quot;text_direction&quot;:&quot;horizontal&quot;,&quot;support_big_font&quot;:false,&quot;picture_toward&quot;:0,&quot;picture_dockside&quot;:[],&quot;fill_id&quot;:&quot;208270630c1a4ef781cea5d9f266f4bd&quot;,&quot;fill_align&quot;:&quot;lb&quot;,&quot;chip_types&quot;:[&quot;header&quot;]}],[{&quot;text_align&quot;:&quot;cm&quot;,&quot;text_direction&quot;:&quot;horizontal&quot;,&quot;support_big_font&quot;:false,&quot;picture_toward&quot;:0,&quot;picture_dockside&quot;:[],&quot;fill_id&quot;:&quot;208270630c1a4ef781cea5d9f266f4bd&quot;,&quot;fill_align&quot;:&quot;lm&quot;,&quot;chip_types&quot;:[&quot;header&quot;]}],[{&quot;text_align&quot;:&quot;cm&quot;,&quot;text_direction&quot;:&quot;horizontal&quot;,&quot;support_big_font&quot;:false,&quot;picture_toward&quot;:0,&quot;picture_dockside&quot;:[],&quot;fill_id&quot;:&quot;208270630c1a4ef781cea5d9f266f4bd&quot;,&quot;fill_align&quot;:&quot;lt&quot;,&quot;chip_types&quot;:[&quot;header&quot;]}],[{&quot;text_align&quot;:&quot;cm&quot;,&quot;text_direction&quot;:&quot;horizontal&quot;,&quot;support_big_font&quot;:false,&quot;picture_toward&quot;:0,&quot;picture_dockside&quot;:[],&quot;fill_id&quot;:&quot;208270630c1a4ef781cea5d9f266f4bd&quot;,&quot;fill_align&quot;:&quot;cm&quot;,&quot;chip_types&quot;:[&quot;header&quot;]}],[{&quot;text_align&quot;:&quot;cm&quot;,&quot;text_direction&quot;:&quot;horizontal&quot;,&quot;support_big_font&quot;:false,&quot;picture_toward&quot;:0,&quot;picture_dockside&quot;:[],&quot;fill_id&quot;:&quot;208270630c1a4ef781cea5d9f266f4bd&quot;,&quot;fill_align&quot;:&quot;ct&quot;,&quot;chip_types&quot;:[&quot;header&quot;]}],[{&quot;text_align&quot;:&quot;cm&quot;,&quot;text_direction&quot;:&quot;horizontal&quot;,&quot;support_big_font&quot;:false,&quot;picture_toward&quot;:0,&quot;picture_dockside&quot;:[],&quot;fill_id&quot;:&quot;208270630c1a4ef781cea5d9f266f4bd&quot;,&quot;fill_align&quot;:&quot;cb&quot;,&quot;chip_types&quot;:[&quot;header&quot;]}],[{&quot;text_align&quot;:&quot;lm&quot;,&quot;text_direction&quot;:&quot;horizontal&quot;,&quot;support_big_font&quot;:false,&quot;picture_toward&quot;:0,&quot;picture_dockside&quot;:[],&quot;fill_id&quot;:&quot;208270630c1a4ef781cea5d9f266f4bd&quot;,&quot;fill_align&quot;:&quot;cb&quot;,&quot;chip_types&quot;:[&quot;header&quot;]}],[{&quot;text_align&quot;:&quot;lm&quot;,&quot;text_direction&quot;:&quot;horizontal&quot;,&quot;support_big_font&quot;:false,&quot;picture_toward&quot;:0,&quot;picture_dockside&quot;:[],&quot;fill_id&quot;:&quot;208270630c1a4ef781cea5d9f266f4bd&quot;,&quot;fill_align&quot;:&quot;cm&quot;,&quot;chip_types&quot;:[&quot;header&quot;]}],[{&quot;text_align&quot;:&quot;lm&quot;,&quot;text_direction&quot;:&quot;horizontal&quot;,&quot;support_big_font&quot;:false,&quot;picture_toward&quot;:0,&quot;picture_dockside&quot;:[],&quot;fill_id&quot;:&quot;208270630c1a4ef781cea5d9f266f4bd&quot;,&quot;fill_align&quot;:&quot;ct&quot;,&quot;chip_types&quot;:[&quot;header&quot;]}]]"/>
  <p:tag name="KSO_WM_CHIP_DECFILLPROP" val="[]"/>
  <p:tag name="KSO_WM_SLIDE_ID" val="custom20224393_1"/>
  <p:tag name="KSO_WM_TEMPLATE_SUBCATEGORY" val="21"/>
  <p:tag name="KSO_WM_TEMPLATE_MASTER_TYPE" val="1"/>
  <p:tag name="KSO_WM_TEMPLATE_COLOR_TYPE" val="1"/>
  <p:tag name="KSO_WM_SLIDE_ITEM_CNT" val="0"/>
  <p:tag name="KSO_WM_SLIDE_INDEX" val="1"/>
  <p:tag name="KSO_WM_TAG_VERSION" val="1.0"/>
  <p:tag name="KSO_WM_BEAUTIFY_FLAG" val="#wm#"/>
  <p:tag name="KSO_WM_TEMPLATE_CATEGORY" val="custom"/>
  <p:tag name="KSO_WM_TEMPLATE_INDEX" val="20224393"/>
  <p:tag name="KSO_WM_SLIDE_LAYOUT" val="a_b_f"/>
  <p:tag name="KSO_WM_SLIDE_LAYOUT_CNT" val="1_1_1"/>
  <p:tag name="KSO_WM_CHIP_GROUPID" val="61931a9218adb49c6c1f3da3"/>
  <p:tag name="KSO_WM_SLIDE_LAYOUT_INFO" val="{&quot;id&quot;:&quot;2022-07-25T18:33:13&quot;,&quot;margin&quot;:{&quot;bottom&quot;:2.4747714996337891,&quot;left&quot;:2.105201244354248,&quot;right&quot;:11.351507186889648,&quot;top&quot;:6.8773670196533203},&quot;type&quot;:0}"/>
  <p:tag name="KSO_WM_SLIDE_BK_DARK_LIGHT" val="2"/>
  <p:tag name="KSO_WM_SLIDE_BACKGROUND_TYPE" val="general"/>
  <p:tag name="KSO_WM_SLIDE_SUPPORT_FEATURE_TYPE" val="0"/>
  <p:tag name="KSO_WM_SLIDE_TYPE" val="title"/>
  <p:tag name="KSO_WM_TEMPLATE_MASTER_THUMB_INDEX" val="13"/>
  <p:tag name="KSO_WM_CHIP_COLORING" val="1"/>
  <p:tag name="KSO_WM_SLIDE_SUBTYPE" val="pureTxt"/>
  <p:tag name="KSO_WM_TEMPLATE_ASSEMBLE_XID" val="62de7141c23dfd8dd4a41ed9"/>
  <p:tag name="KSO_WM_TEMPLATE_ASSEMBLE_GROUPID" val="62de61fdc23dfd8dd4a344cb"/>
  <p:tag name="KSO_WM_TEMPLATE_THUMBS_INDEX" val="1、6、7、12、15、20"/>
</p:tagLst>
</file>

<file path=ppt/tags/tag9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企业通用模板"/>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24393_1*a*1"/>
  <p:tag name="KSO_WM_TEMPLATE_CATEGORY" val="custom"/>
  <p:tag name="KSO_WM_TEMPLATE_INDEX" val="20224393"/>
  <p:tag name="KSO_WM_UNIT_LAYERLEVEL" val="1"/>
  <p:tag name="KSO_WM_TAG_VERSION" val="1.0"/>
  <p:tag name="KSO_WM_BEAUTIFY_FLAG" val="#wm#"/>
  <p:tag name="KSO_WM_UNIT_DEFAULT_FONT" val="60;72;2"/>
  <p:tag name="KSO_WM_UNIT_BLOCK" val="0"/>
  <p:tag name="KSO_WM_UNIT_DEC_AREA_ID" val="27b2d795d6944485875430a3cd4b668f"/>
  <p:tag name="KSO_WM_CHIP_GROUPID" val="6184e193a6a891b1f9dbb954"/>
  <p:tag name="KSO_WM_CHIP_XID" val="6184e193a6a891b1f9dbb951"/>
  <p:tag name="KSO_WM_CHIP_FILLAREA_FILL_RULE" val="{&quot;fill_align&quot;:&quot;cb&quot;,&quot;fill_mode&quot;:&quot;fix&quot;,&quot;sacle_strategy&quot;:&quot;smart&quot;}"/>
  <p:tag name="KSO_WM_ASSEMBLE_CHIP_INDEX" val="b8e34eb4d49a4c8eb26ee5881b79d311"/>
  <p:tag name="KSO_WM_UNIT_TEXT_FILL_FORE_SCHEMECOLOR_INDEX_BRIGHTNESS" val="0"/>
  <p:tag name="KSO_WM_UNIT_TEXT_FILL_FORE_SCHEMECOLOR_INDEX" val="5"/>
  <p:tag name="KSO_WM_UNIT_TEXT_FILL_TYPE" val="1"/>
</p:tagLst>
</file>

<file path=ppt/tags/tag9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副标题"/>
  <p:tag name="KSO_WM_UNIT_NOCLEAR" val="0"/>
  <p:tag name="KSO_WM_UNIT_VALUE" val="18"/>
  <p:tag name="KSO_WM_UNIT_HIGHLIGHT" val="0"/>
  <p:tag name="KSO_WM_UNIT_COMPATIBLE" val="0"/>
  <p:tag name="KSO_WM_UNIT_DIAGRAM_ISNUMVISUAL" val="0"/>
  <p:tag name="KSO_WM_UNIT_DIAGRAM_ISREFERUNIT" val="0"/>
  <p:tag name="KSO_WM_UNIT_TYPE" val="b"/>
  <p:tag name="KSO_WM_UNIT_INDEX" val="1"/>
  <p:tag name="KSO_WM_UNIT_ID" val="custom20224393_1*b*1"/>
  <p:tag name="KSO_WM_TEMPLATE_CATEGORY" val="custom"/>
  <p:tag name="KSO_WM_TEMPLATE_INDEX" val="20224393"/>
  <p:tag name="KSO_WM_UNIT_LAYERLEVEL" val="1"/>
  <p:tag name="KSO_WM_TAG_VERSION" val="1.0"/>
  <p:tag name="KSO_WM_BEAUTIFY_FLAG" val="#wm#"/>
  <p:tag name="KSO_WM_UNIT_BLOCK" val="0"/>
  <p:tag name="KSO_WM_UNIT_DEC_AREA_ID" val="a7e2c0483b064a639ca5893adfcc82c8"/>
  <p:tag name="KSO_WM_UNIT_DEFAULT_FONT" val="28;36;2"/>
  <p:tag name="KSO_WM_CHIP_GROUPID" val="6184e193a6a891b1f9dbb954"/>
  <p:tag name="KSO_WM_CHIP_XID" val="6184e193a6a891b1f9dbb951"/>
  <p:tag name="KSO_WM_CHIP_FILLAREA_FILL_RULE" val="{&quot;fill_align&quot;:&quot;cb&quot;,&quot;fill_mode&quot;:&quot;fix&quot;,&quot;sacle_strategy&quot;:&quot;smart&quot;}"/>
  <p:tag name="KSO_WM_ASSEMBLE_CHIP_INDEX" val="b8e34eb4d49a4c8eb26ee5881b79d311"/>
  <p:tag name="KSO_WM_UNIT_TEXT_FILL_FORE_SCHEMECOLOR_INDEX_BRIGHTNESS" val="0"/>
  <p:tag name="KSO_WM_UNIT_TEXT_FILL_FORE_SCHEMECOLOR_INDEX" val="5"/>
  <p:tag name="KSO_WM_UNIT_TEXT_FILL_TYPE" val="1"/>
</p:tagLst>
</file>

<file path=ppt/tags/tag99.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简明扼要地阐述你的观点"/>
  <p:tag name="KSO_WM_UNIT_NOCLEAR" val="0"/>
  <p:tag name="KSO_WM_UNIT_VALUE" val="38"/>
  <p:tag name="KSO_WM_UNIT_HIGHLIGHT" val="0"/>
  <p:tag name="KSO_WM_UNIT_COMPATIBLE" val="0"/>
  <p:tag name="KSO_WM_UNIT_DIAGRAM_ISNUMVISUAL" val="0"/>
  <p:tag name="KSO_WM_UNIT_DIAGRAM_ISREFERUNIT" val="0"/>
  <p:tag name="KSO_WM_UNIT_TYPE" val="f"/>
  <p:tag name="KSO_WM_UNIT_INDEX" val="1"/>
  <p:tag name="KSO_WM_UNIT_ID" val="custom20224393_1*f*1"/>
  <p:tag name="KSO_WM_TEMPLATE_CATEGORY" val="custom"/>
  <p:tag name="KSO_WM_TEMPLATE_INDEX" val="20224393"/>
  <p:tag name="KSO_WM_UNIT_LAYERLEVEL" val="1"/>
  <p:tag name="KSO_WM_TAG_VERSION" val="1.0"/>
  <p:tag name="KSO_WM_BEAUTIFY_FLAG" val="#wm#"/>
  <p:tag name="KSO_WM_UNIT_BLOCK" val="0"/>
  <p:tag name="KSO_WM_UNIT_DEC_AREA_ID" val="9ff351dddc7448e280f0309afcbe3ef3"/>
  <p:tag name="KSO_WM_UNIT_DEFAULT_FONT" val="18;14;2"/>
  <p:tag name="KSO_WM_CHIP_GROUPID" val="6184e193a6a891b1f9dbb954"/>
  <p:tag name="KSO_WM_CHIP_XID" val="6184e193a6a891b1f9dbb951"/>
  <p:tag name="KSO_WM_CHIP_FILLAREA_FILL_RULE" val="{&quot;fill_align&quot;:&quot;cb&quot;,&quot;fill_mode&quot;:&quot;fix&quot;,&quot;sacle_strategy&quot;:&quot;smart&quot;}"/>
  <p:tag name="KSO_WM_ASSEMBLE_CHIP_INDEX" val="b8e34eb4d49a4c8eb26ee5881b79d311"/>
  <p:tag name="KSO_WM_UNIT_TEXT_FILL_FORE_SCHEMECOLOR_INDEX_BRIGHTNESS" val="0"/>
  <p:tag name="KSO_WM_UNIT_TEXT_FILL_FORE_SCHEMECOLOR_INDEX" val="5"/>
  <p:tag name="KSO_WM_UNIT_TEXT_FILL_TYPE" val="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1566</Words>
  <Application>Microsoft Office PowerPoint</Application>
  <PresentationFormat>全屏显示(4:3)</PresentationFormat>
  <Paragraphs>125</Paragraphs>
  <Slides>23</Slides>
  <Notes>21</Notes>
  <HiddenSlides>0</HiddenSlides>
  <MMClips>0</MMClips>
  <ScaleCrop>false</ScaleCrop>
  <HeadingPairs>
    <vt:vector size="4" baseType="variant">
      <vt:variant>
        <vt:lpstr>主题</vt:lpstr>
      </vt:variant>
      <vt:variant>
        <vt:i4>2</vt:i4>
      </vt:variant>
      <vt:variant>
        <vt:lpstr>幻灯片标题</vt:lpstr>
      </vt:variant>
      <vt:variant>
        <vt:i4>23</vt:i4>
      </vt:variant>
    </vt:vector>
  </HeadingPairs>
  <TitlesOfParts>
    <vt:vector size="25" baseType="lpstr">
      <vt:lpstr>Office 主题</vt:lpstr>
      <vt:lpstr>波形</vt:lpstr>
      <vt:lpstr>电机与电气控制技术</vt:lpstr>
      <vt:lpstr>项目八 基于 PLC的电气控制系统改造</vt:lpstr>
      <vt:lpstr>工作任务一  PLC的认知与选型</vt:lpstr>
      <vt:lpstr>工作任务一  PLC的认知与选型</vt:lpstr>
      <vt:lpstr>工作任务一  PLC的认知与选型</vt:lpstr>
      <vt:lpstr>工作任务一  PLC的认知与选型</vt:lpstr>
      <vt:lpstr>工作任务一  PLC的认知与选型</vt:lpstr>
      <vt:lpstr>工作任务一  PLC的认知与选型</vt:lpstr>
      <vt:lpstr>工作任务一  PLC的认知与选型</vt:lpstr>
      <vt:lpstr>工作任务一  PLC的认知与选型</vt:lpstr>
      <vt:lpstr>工作任务一  PLC的认知与选型</vt:lpstr>
      <vt:lpstr>工作任务一  PLC的认知与选型</vt:lpstr>
      <vt:lpstr>工作任务一  PLC的认知与选型</vt:lpstr>
      <vt:lpstr>工作任务一  PLC的认知与选型</vt:lpstr>
      <vt:lpstr>工作任务一  PLC的认知与选型</vt:lpstr>
      <vt:lpstr>工作任务一  PLC的认知与选型</vt:lpstr>
      <vt:lpstr>工作任务一  PLC的认知与选型</vt:lpstr>
      <vt:lpstr>工作任务一  PLC的认知与选型</vt:lpstr>
      <vt:lpstr>工作任务一  PLC的认知与选型</vt:lpstr>
      <vt:lpstr>工作任务一  PLC的认知与选型</vt:lpstr>
      <vt:lpstr>工作任务一  PLC的认知与选型</vt:lpstr>
      <vt:lpstr>工作任务一  PLC的认知与选型</vt:lpstr>
      <vt:lpstr>工作任务一  PLC的认知与选型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电机与电气控制技术</dc:title>
  <dc:creator>机电工程-朱益朋</dc:creator>
  <cp:lastModifiedBy>dreamsummit</cp:lastModifiedBy>
  <cp:revision>8</cp:revision>
  <dcterms:created xsi:type="dcterms:W3CDTF">2023-04-26T01:46:03Z</dcterms:created>
  <dcterms:modified xsi:type="dcterms:W3CDTF">2023-04-30T07:56:59Z</dcterms:modified>
</cp:coreProperties>
</file>